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96" r:id="rId2"/>
    <p:sldId id="2657" r:id="rId3"/>
    <p:sldId id="2658" r:id="rId4"/>
    <p:sldId id="2540" r:id="rId5"/>
    <p:sldId id="2565" r:id="rId6"/>
    <p:sldId id="2567" r:id="rId7"/>
    <p:sldId id="2560" r:id="rId8"/>
    <p:sldId id="2571" r:id="rId9"/>
    <p:sldId id="2598" r:id="rId10"/>
    <p:sldId id="2648" r:id="rId11"/>
    <p:sldId id="2610" r:id="rId12"/>
    <p:sldId id="2600" r:id="rId13"/>
    <p:sldId id="2650" r:id="rId14"/>
    <p:sldId id="2601" r:id="rId15"/>
    <p:sldId id="2602" r:id="rId16"/>
    <p:sldId id="2609" r:id="rId17"/>
    <p:sldId id="2651" r:id="rId18"/>
    <p:sldId id="2584" r:id="rId19"/>
    <p:sldId id="2649" r:id="rId20"/>
    <p:sldId id="2638" r:id="rId21"/>
    <p:sldId id="2639" r:id="rId22"/>
    <p:sldId id="2640" r:id="rId23"/>
    <p:sldId id="2641" r:id="rId24"/>
    <p:sldId id="2642" r:id="rId25"/>
    <p:sldId id="2645" r:id="rId26"/>
    <p:sldId id="2644" r:id="rId27"/>
    <p:sldId id="2652" r:id="rId28"/>
    <p:sldId id="2646" r:id="rId29"/>
    <p:sldId id="2603" r:id="rId30"/>
    <p:sldId id="2654" r:id="rId31"/>
    <p:sldId id="2604" r:id="rId32"/>
    <p:sldId id="2607" r:id="rId33"/>
    <p:sldId id="2656" r:id="rId34"/>
    <p:sldId id="294" r:id="rId35"/>
    <p:sldId id="2606" r:id="rId36"/>
    <p:sldId id="265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AB0"/>
    <a:srgbClr val="3B7579"/>
    <a:srgbClr val="AAD3D6"/>
    <a:srgbClr val="418287"/>
    <a:srgbClr val="DFE3E9"/>
    <a:srgbClr val="1F1F26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C4C3D2-11A3-4A9E-951F-87F53C7789C3}" v="23" dt="2023-01-11T13:20:17.216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5280" autoAdjust="0"/>
  </p:normalViewPr>
  <p:slideViewPr>
    <p:cSldViewPr snapToGrid="0" snapToObjects="1" showGuides="1">
      <p:cViewPr varScale="1">
        <p:scale>
          <a:sx n="73" d="100"/>
          <a:sy n="73" d="100"/>
        </p:scale>
        <p:origin x="192" y="5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Ciccarelli" userId="ee4298ec-c8be-4710-aaf1-0a7e4cac9df8" providerId="ADAL" clId="{ABC4C3D2-11A3-4A9E-951F-87F53C7789C3}"/>
    <pc:docChg chg="undo custSel addSld delSld modSld sldOrd">
      <pc:chgData name="Elizabeth Ciccarelli" userId="ee4298ec-c8be-4710-aaf1-0a7e4cac9df8" providerId="ADAL" clId="{ABC4C3D2-11A3-4A9E-951F-87F53C7789C3}" dt="2023-01-12T13:34:01.389" v="4278" actId="27636"/>
      <pc:docMkLst>
        <pc:docMk/>
      </pc:docMkLst>
      <pc:sldChg chg="addSp delSp modSp add mod ord modClrScheme chgLayout">
        <pc:chgData name="Elizabeth Ciccarelli" userId="ee4298ec-c8be-4710-aaf1-0a7e4cac9df8" providerId="ADAL" clId="{ABC4C3D2-11A3-4A9E-951F-87F53C7789C3}" dt="2023-01-10T18:54:49.966" v="3884" actId="14100"/>
        <pc:sldMkLst>
          <pc:docMk/>
          <pc:sldMk cId="2222939788" sldId="294"/>
        </pc:sldMkLst>
        <pc:spChg chg="del">
          <ac:chgData name="Elizabeth Ciccarelli" userId="ee4298ec-c8be-4710-aaf1-0a7e4cac9df8" providerId="ADAL" clId="{ABC4C3D2-11A3-4A9E-951F-87F53C7789C3}" dt="2023-01-10T17:06:19.800" v="3086" actId="478"/>
          <ac:spMkLst>
            <pc:docMk/>
            <pc:sldMk cId="2222939788" sldId="294"/>
            <ac:spMk id="3" creationId="{91C3EE37-CF09-4F5B-9420-2F83F2DEF2AF}"/>
          </ac:spMkLst>
        </pc:spChg>
        <pc:spChg chg="del">
          <ac:chgData name="Elizabeth Ciccarelli" userId="ee4298ec-c8be-4710-aaf1-0a7e4cac9df8" providerId="ADAL" clId="{ABC4C3D2-11A3-4A9E-951F-87F53C7789C3}" dt="2023-01-10T17:06:16.708" v="3085" actId="478"/>
          <ac:spMkLst>
            <pc:docMk/>
            <pc:sldMk cId="2222939788" sldId="294"/>
            <ac:spMk id="4" creationId="{516AB2AE-A34B-483D-9A3B-6FF8FDB8B5FB}"/>
          </ac:spMkLst>
        </pc:spChg>
        <pc:spChg chg="mod modVis">
          <ac:chgData name="Elizabeth Ciccarelli" userId="ee4298ec-c8be-4710-aaf1-0a7e4cac9df8" providerId="ADAL" clId="{ABC4C3D2-11A3-4A9E-951F-87F53C7789C3}" dt="2023-01-10T17:15:27.508" v="3240" actId="26606"/>
          <ac:spMkLst>
            <pc:docMk/>
            <pc:sldMk cId="2222939788" sldId="294"/>
            <ac:spMk id="5" creationId="{E5969419-8F34-4DA7-AE42-353928399E84}"/>
          </ac:spMkLst>
        </pc:spChg>
        <pc:spChg chg="add del mod">
          <ac:chgData name="Elizabeth Ciccarelli" userId="ee4298ec-c8be-4710-aaf1-0a7e4cac9df8" providerId="ADAL" clId="{ABC4C3D2-11A3-4A9E-951F-87F53C7789C3}" dt="2023-01-10T17:15:27.508" v="3240" actId="26606"/>
          <ac:spMkLst>
            <pc:docMk/>
            <pc:sldMk cId="2222939788" sldId="294"/>
            <ac:spMk id="8" creationId="{562C1C4F-27F0-8612-C480-E4DB752FC661}"/>
          </ac:spMkLst>
        </pc:spChg>
        <pc:spChg chg="mod ord">
          <ac:chgData name="Elizabeth Ciccarelli" userId="ee4298ec-c8be-4710-aaf1-0a7e4cac9df8" providerId="ADAL" clId="{ABC4C3D2-11A3-4A9E-951F-87F53C7789C3}" dt="2023-01-10T17:19:21.600" v="3346" actId="14100"/>
          <ac:spMkLst>
            <pc:docMk/>
            <pc:sldMk cId="2222939788" sldId="294"/>
            <ac:spMk id="31" creationId="{4D4D4E20-249C-406C-BD90-01BEC46489C6}"/>
          </ac:spMkLst>
        </pc:spChg>
        <pc:spChg chg="mod">
          <ac:chgData name="Elizabeth Ciccarelli" userId="ee4298ec-c8be-4710-aaf1-0a7e4cac9df8" providerId="ADAL" clId="{ABC4C3D2-11A3-4A9E-951F-87F53C7789C3}" dt="2023-01-10T18:54:49.966" v="3884" actId="14100"/>
          <ac:spMkLst>
            <pc:docMk/>
            <pc:sldMk cId="2222939788" sldId="294"/>
            <ac:spMk id="32" creationId="{92C11CD2-BF1E-4CC9-83F6-2C46282A584F}"/>
          </ac:spMkLst>
        </pc:spChg>
        <pc:picChg chg="add mod ord">
          <ac:chgData name="Elizabeth Ciccarelli" userId="ee4298ec-c8be-4710-aaf1-0a7e4cac9df8" providerId="ADAL" clId="{ABC4C3D2-11A3-4A9E-951F-87F53C7789C3}" dt="2023-01-10T17:19:12.237" v="3345" actId="14100"/>
          <ac:picMkLst>
            <pc:docMk/>
            <pc:sldMk cId="2222939788" sldId="294"/>
            <ac:picMk id="6" creationId="{2F9F8381-60A4-8C53-0490-923A42B6661E}"/>
          </ac:picMkLst>
        </pc:picChg>
        <pc:picChg chg="del mod">
          <ac:chgData name="Elizabeth Ciccarelli" userId="ee4298ec-c8be-4710-aaf1-0a7e4cac9df8" providerId="ADAL" clId="{ABC4C3D2-11A3-4A9E-951F-87F53C7789C3}" dt="2023-01-10T17:15:09.134" v="3239" actId="478"/>
          <ac:picMkLst>
            <pc:docMk/>
            <pc:sldMk cId="2222939788" sldId="294"/>
            <ac:picMk id="87" creationId="{5B66E087-615D-4B7F-9491-E7B61FCBE483}"/>
          </ac:picMkLst>
        </pc:picChg>
      </pc:sldChg>
      <pc:sldChg chg="addSp delSp modSp mod">
        <pc:chgData name="Elizabeth Ciccarelli" userId="ee4298ec-c8be-4710-aaf1-0a7e4cac9df8" providerId="ADAL" clId="{ABC4C3D2-11A3-4A9E-951F-87F53C7789C3}" dt="2023-01-11T14:22:58.725" v="4249" actId="1076"/>
        <pc:sldMkLst>
          <pc:docMk/>
          <pc:sldMk cId="2130115587" sldId="2540"/>
        </pc:sldMkLst>
        <pc:spChg chg="add mod">
          <ac:chgData name="Elizabeth Ciccarelli" userId="ee4298ec-c8be-4710-aaf1-0a7e4cac9df8" providerId="ADAL" clId="{ABC4C3D2-11A3-4A9E-951F-87F53C7789C3}" dt="2022-12-27T18:18:55.306" v="2032" actId="1076"/>
          <ac:spMkLst>
            <pc:docMk/>
            <pc:sldMk cId="2130115587" sldId="2540"/>
            <ac:spMk id="2" creationId="{CB634649-CDED-BCD8-FA94-E7A68A6259AC}"/>
          </ac:spMkLst>
        </pc:spChg>
        <pc:spChg chg="add del mod">
          <ac:chgData name="Elizabeth Ciccarelli" userId="ee4298ec-c8be-4710-aaf1-0a7e4cac9df8" providerId="ADAL" clId="{ABC4C3D2-11A3-4A9E-951F-87F53C7789C3}" dt="2023-01-11T14:22:54.283" v="4248" actId="478"/>
          <ac:spMkLst>
            <pc:docMk/>
            <pc:sldMk cId="2130115587" sldId="2540"/>
            <ac:spMk id="3" creationId="{32C66DC3-154F-2557-A5C6-1CFAAE22CBAE}"/>
          </ac:spMkLst>
        </pc:spChg>
        <pc:spChg chg="mod">
          <ac:chgData name="Elizabeth Ciccarelli" userId="ee4298ec-c8be-4710-aaf1-0a7e4cac9df8" providerId="ADAL" clId="{ABC4C3D2-11A3-4A9E-951F-87F53C7789C3}" dt="2023-01-11T14:22:58.725" v="4249" actId="1076"/>
          <ac:spMkLst>
            <pc:docMk/>
            <pc:sldMk cId="2130115587" sldId="2540"/>
            <ac:spMk id="4" creationId="{42C82A39-25BE-8D24-72F6-AE24DF6242EC}"/>
          </ac:spMkLst>
        </pc:spChg>
        <pc:spChg chg="mod">
          <ac:chgData name="Elizabeth Ciccarelli" userId="ee4298ec-c8be-4710-aaf1-0a7e4cac9df8" providerId="ADAL" clId="{ABC4C3D2-11A3-4A9E-951F-87F53C7789C3}" dt="2022-12-27T18:18:49.787" v="2031" actId="1076"/>
          <ac:spMkLst>
            <pc:docMk/>
            <pc:sldMk cId="2130115587" sldId="2540"/>
            <ac:spMk id="11" creationId="{47B21F6A-5FD9-417C-9575-4DBC3185FD87}"/>
          </ac:spMkLst>
        </pc:spChg>
        <pc:spChg chg="mod">
          <ac:chgData name="Elizabeth Ciccarelli" userId="ee4298ec-c8be-4710-aaf1-0a7e4cac9df8" providerId="ADAL" clId="{ABC4C3D2-11A3-4A9E-951F-87F53C7789C3}" dt="2022-12-27T18:19:05.814" v="2034" actId="1076"/>
          <ac:spMkLst>
            <pc:docMk/>
            <pc:sldMk cId="2130115587" sldId="2540"/>
            <ac:spMk id="33" creationId="{F23411C8-1DB7-46A1-A6DC-41EACD30ED57}"/>
          </ac:spMkLst>
        </pc:spChg>
        <pc:spChg chg="mod">
          <ac:chgData name="Elizabeth Ciccarelli" userId="ee4298ec-c8be-4710-aaf1-0a7e4cac9df8" providerId="ADAL" clId="{ABC4C3D2-11A3-4A9E-951F-87F53C7789C3}" dt="2022-12-27T18:18:39.184" v="2028" actId="1076"/>
          <ac:spMkLst>
            <pc:docMk/>
            <pc:sldMk cId="2130115587" sldId="2540"/>
            <ac:spMk id="34" creationId="{187271B6-523F-4DCD-A006-84BF4C0C784C}"/>
          </ac:spMkLst>
        </pc:spChg>
        <pc:spChg chg="mod">
          <ac:chgData name="Elizabeth Ciccarelli" userId="ee4298ec-c8be-4710-aaf1-0a7e4cac9df8" providerId="ADAL" clId="{ABC4C3D2-11A3-4A9E-951F-87F53C7789C3}" dt="2022-12-27T18:18:35.030" v="2027" actId="1076"/>
          <ac:spMkLst>
            <pc:docMk/>
            <pc:sldMk cId="2130115587" sldId="2540"/>
            <ac:spMk id="35" creationId="{ADE35233-6DEE-4B97-AFFB-06DE78443B4A}"/>
          </ac:spMkLst>
        </pc:spChg>
        <pc:spChg chg="mod">
          <ac:chgData name="Elizabeth Ciccarelli" userId="ee4298ec-c8be-4710-aaf1-0a7e4cac9df8" providerId="ADAL" clId="{ABC4C3D2-11A3-4A9E-951F-87F53C7789C3}" dt="2022-12-27T18:18:30.859" v="2026" actId="1076"/>
          <ac:spMkLst>
            <pc:docMk/>
            <pc:sldMk cId="2130115587" sldId="2540"/>
            <ac:spMk id="36" creationId="{0391FA66-BCDC-4C12-B812-A0DEE14539EE}"/>
          </ac:spMkLst>
        </pc:spChg>
      </pc:sldChg>
      <pc:sldChg chg="modSp mod">
        <pc:chgData name="Elizabeth Ciccarelli" userId="ee4298ec-c8be-4710-aaf1-0a7e4cac9df8" providerId="ADAL" clId="{ABC4C3D2-11A3-4A9E-951F-87F53C7789C3}" dt="2023-01-10T13:12:49.732" v="2256" actId="255"/>
        <pc:sldMkLst>
          <pc:docMk/>
          <pc:sldMk cId="2885941167" sldId="2560"/>
        </pc:sldMkLst>
        <pc:spChg chg="mod">
          <ac:chgData name="Elizabeth Ciccarelli" userId="ee4298ec-c8be-4710-aaf1-0a7e4cac9df8" providerId="ADAL" clId="{ABC4C3D2-11A3-4A9E-951F-87F53C7789C3}" dt="2023-01-10T13:12:49.732" v="2256" actId="255"/>
          <ac:spMkLst>
            <pc:docMk/>
            <pc:sldMk cId="2885941167" sldId="2560"/>
            <ac:spMk id="11" creationId="{C752924E-B022-4FF4-B161-31F5531EC8DA}"/>
          </ac:spMkLst>
        </pc:spChg>
      </pc:sldChg>
      <pc:sldChg chg="modSp mod">
        <pc:chgData name="Elizabeth Ciccarelli" userId="ee4298ec-c8be-4710-aaf1-0a7e4cac9df8" providerId="ADAL" clId="{ABC4C3D2-11A3-4A9E-951F-87F53C7789C3}" dt="2023-01-10T20:01:46.778" v="3896" actId="20577"/>
        <pc:sldMkLst>
          <pc:docMk/>
          <pc:sldMk cId="429917605" sldId="2565"/>
        </pc:sldMkLst>
        <pc:spChg chg="mod">
          <ac:chgData name="Elizabeth Ciccarelli" userId="ee4298ec-c8be-4710-aaf1-0a7e4cac9df8" providerId="ADAL" clId="{ABC4C3D2-11A3-4A9E-951F-87F53C7789C3}" dt="2022-12-20T20:08:05.824" v="347" actId="1076"/>
          <ac:spMkLst>
            <pc:docMk/>
            <pc:sldMk cId="429917605" sldId="2565"/>
            <ac:spMk id="8" creationId="{3BE52921-898C-4569-9D8A-F1C5E0ABE804}"/>
          </ac:spMkLst>
        </pc:spChg>
        <pc:spChg chg="mod">
          <ac:chgData name="Elizabeth Ciccarelli" userId="ee4298ec-c8be-4710-aaf1-0a7e4cac9df8" providerId="ADAL" clId="{ABC4C3D2-11A3-4A9E-951F-87F53C7789C3}" dt="2023-01-10T20:01:46.778" v="3896" actId="20577"/>
          <ac:spMkLst>
            <pc:docMk/>
            <pc:sldMk cId="429917605" sldId="2565"/>
            <ac:spMk id="10" creationId="{577946A2-8DCE-4047-9CAE-38128B4BAF3B}"/>
          </ac:spMkLst>
        </pc:spChg>
        <pc:picChg chg="mod">
          <ac:chgData name="Elizabeth Ciccarelli" userId="ee4298ec-c8be-4710-aaf1-0a7e4cac9df8" providerId="ADAL" clId="{ABC4C3D2-11A3-4A9E-951F-87F53C7789C3}" dt="2022-12-20T20:08:09.068" v="348" actId="14100"/>
          <ac:picMkLst>
            <pc:docMk/>
            <pc:sldMk cId="429917605" sldId="2565"/>
            <ac:picMk id="7" creationId="{00000000-0000-0000-0000-000000000000}"/>
          </ac:picMkLst>
        </pc:picChg>
      </pc:sldChg>
      <pc:sldChg chg="modSp mod">
        <pc:chgData name="Elizabeth Ciccarelli" userId="ee4298ec-c8be-4710-aaf1-0a7e4cac9df8" providerId="ADAL" clId="{ABC4C3D2-11A3-4A9E-951F-87F53C7789C3}" dt="2022-12-20T20:16:43.899" v="627" actId="255"/>
        <pc:sldMkLst>
          <pc:docMk/>
          <pc:sldMk cId="268795821" sldId="2567"/>
        </pc:sldMkLst>
        <pc:spChg chg="mod">
          <ac:chgData name="Elizabeth Ciccarelli" userId="ee4298ec-c8be-4710-aaf1-0a7e4cac9df8" providerId="ADAL" clId="{ABC4C3D2-11A3-4A9E-951F-87F53C7789C3}" dt="2022-12-20T20:16:23.197" v="625" actId="1076"/>
          <ac:spMkLst>
            <pc:docMk/>
            <pc:sldMk cId="268795821" sldId="2567"/>
            <ac:spMk id="7" creationId="{A07FC37E-9058-4ED1-8333-F003F720C943}"/>
          </ac:spMkLst>
        </pc:spChg>
        <pc:spChg chg="mod">
          <ac:chgData name="Elizabeth Ciccarelli" userId="ee4298ec-c8be-4710-aaf1-0a7e4cac9df8" providerId="ADAL" clId="{ABC4C3D2-11A3-4A9E-951F-87F53C7789C3}" dt="2022-12-20T20:16:43.899" v="627" actId="255"/>
          <ac:spMkLst>
            <pc:docMk/>
            <pc:sldMk cId="268795821" sldId="2567"/>
            <ac:spMk id="8" creationId="{8DB1292A-975D-418D-86AF-8C3CD2A23AC3}"/>
          </ac:spMkLst>
        </pc:spChg>
        <pc:spChg chg="mod">
          <ac:chgData name="Elizabeth Ciccarelli" userId="ee4298ec-c8be-4710-aaf1-0a7e4cac9df8" providerId="ADAL" clId="{ABC4C3D2-11A3-4A9E-951F-87F53C7789C3}" dt="2022-12-20T20:08:42.729" v="351" actId="20577"/>
          <ac:spMkLst>
            <pc:docMk/>
            <pc:sldMk cId="268795821" sldId="2567"/>
            <ac:spMk id="9" creationId="{00000000-0000-0000-0000-000000000000}"/>
          </ac:spMkLst>
        </pc:spChg>
        <pc:picChg chg="mod">
          <ac:chgData name="Elizabeth Ciccarelli" userId="ee4298ec-c8be-4710-aaf1-0a7e4cac9df8" providerId="ADAL" clId="{ABC4C3D2-11A3-4A9E-951F-87F53C7789C3}" dt="2022-12-20T20:16:33.026" v="626" actId="14100"/>
          <ac:picMkLst>
            <pc:docMk/>
            <pc:sldMk cId="268795821" sldId="2567"/>
            <ac:picMk id="17" creationId="{00000000-0000-0000-0000-000000000000}"/>
          </ac:picMkLst>
        </pc:picChg>
      </pc:sldChg>
      <pc:sldChg chg="modSp mod">
        <pc:chgData name="Elizabeth Ciccarelli" userId="ee4298ec-c8be-4710-aaf1-0a7e4cac9df8" providerId="ADAL" clId="{ABC4C3D2-11A3-4A9E-951F-87F53C7789C3}" dt="2023-01-10T20:04:32.237" v="3904" actId="20577"/>
        <pc:sldMkLst>
          <pc:docMk/>
          <pc:sldMk cId="2032607428" sldId="2571"/>
        </pc:sldMkLst>
        <pc:spChg chg="mod">
          <ac:chgData name="Elizabeth Ciccarelli" userId="ee4298ec-c8be-4710-aaf1-0a7e4cac9df8" providerId="ADAL" clId="{ABC4C3D2-11A3-4A9E-951F-87F53C7789C3}" dt="2023-01-10T20:04:32.237" v="3904" actId="20577"/>
          <ac:spMkLst>
            <pc:docMk/>
            <pc:sldMk cId="2032607428" sldId="2571"/>
            <ac:spMk id="7" creationId="{87FCC6D1-213C-4A86-A2D0-742E15438C09}"/>
          </ac:spMkLst>
        </pc:spChg>
      </pc:sldChg>
      <pc:sldChg chg="del">
        <pc:chgData name="Elizabeth Ciccarelli" userId="ee4298ec-c8be-4710-aaf1-0a7e4cac9df8" providerId="ADAL" clId="{ABC4C3D2-11A3-4A9E-951F-87F53C7789C3}" dt="2022-12-19T16:03:17.901" v="238" actId="47"/>
        <pc:sldMkLst>
          <pc:docMk/>
          <pc:sldMk cId="4148056425" sldId="2575"/>
        </pc:sldMkLst>
      </pc:sldChg>
      <pc:sldChg chg="modSp mod">
        <pc:chgData name="Elizabeth Ciccarelli" userId="ee4298ec-c8be-4710-aaf1-0a7e4cac9df8" providerId="ADAL" clId="{ABC4C3D2-11A3-4A9E-951F-87F53C7789C3}" dt="2023-01-10T20:18:25.628" v="3953" actId="20577"/>
        <pc:sldMkLst>
          <pc:docMk/>
          <pc:sldMk cId="1415924349" sldId="2584"/>
        </pc:sldMkLst>
        <pc:spChg chg="mod">
          <ac:chgData name="Elizabeth Ciccarelli" userId="ee4298ec-c8be-4710-aaf1-0a7e4cac9df8" providerId="ADAL" clId="{ABC4C3D2-11A3-4A9E-951F-87F53C7789C3}" dt="2023-01-10T20:18:25.628" v="3953" actId="20577"/>
          <ac:spMkLst>
            <pc:docMk/>
            <pc:sldMk cId="1415924349" sldId="2584"/>
            <ac:spMk id="3" creationId="{00000000-0000-0000-0000-000000000000}"/>
          </ac:spMkLst>
        </pc:spChg>
      </pc:sldChg>
      <pc:sldChg chg="addSp delSp modSp mod">
        <pc:chgData name="Elizabeth Ciccarelli" userId="ee4298ec-c8be-4710-aaf1-0a7e4cac9df8" providerId="ADAL" clId="{ABC4C3D2-11A3-4A9E-951F-87F53C7789C3}" dt="2023-01-10T20:06:49.369" v="3906"/>
        <pc:sldMkLst>
          <pc:docMk/>
          <pc:sldMk cId="1190214052" sldId="2598"/>
        </pc:sldMkLst>
        <pc:picChg chg="del">
          <ac:chgData name="Elizabeth Ciccarelli" userId="ee4298ec-c8be-4710-aaf1-0a7e4cac9df8" providerId="ADAL" clId="{ABC4C3D2-11A3-4A9E-951F-87F53C7789C3}" dt="2023-01-10T20:06:48.222" v="3905" actId="478"/>
          <ac:picMkLst>
            <pc:docMk/>
            <pc:sldMk cId="1190214052" sldId="2598"/>
            <ac:picMk id="2" creationId="{71A50B65-055E-F027-CAA2-C5C7FF91D0DB}"/>
          </ac:picMkLst>
        </pc:picChg>
        <pc:picChg chg="add mod">
          <ac:chgData name="Elizabeth Ciccarelli" userId="ee4298ec-c8be-4710-aaf1-0a7e4cac9df8" providerId="ADAL" clId="{ABC4C3D2-11A3-4A9E-951F-87F53C7789C3}" dt="2023-01-10T20:06:49.369" v="3906"/>
          <ac:picMkLst>
            <pc:docMk/>
            <pc:sldMk cId="1190214052" sldId="2598"/>
            <ac:picMk id="3" creationId="{E9E02920-9A06-BC1D-2C3B-ED29FA09611D}"/>
          </ac:picMkLst>
        </pc:picChg>
      </pc:sldChg>
      <pc:sldChg chg="add del">
        <pc:chgData name="Elizabeth Ciccarelli" userId="ee4298ec-c8be-4710-aaf1-0a7e4cac9df8" providerId="ADAL" clId="{ABC4C3D2-11A3-4A9E-951F-87F53C7789C3}" dt="2023-01-10T13:12:32.760" v="2254" actId="47"/>
        <pc:sldMkLst>
          <pc:docMk/>
          <pc:sldMk cId="3544072046" sldId="2599"/>
        </pc:sldMkLst>
      </pc:sldChg>
      <pc:sldChg chg="delSp modSp mod">
        <pc:chgData name="Elizabeth Ciccarelli" userId="ee4298ec-c8be-4710-aaf1-0a7e4cac9df8" providerId="ADAL" clId="{ABC4C3D2-11A3-4A9E-951F-87F53C7789C3}" dt="2023-01-10T13:21:59.332" v="2753" actId="20577"/>
        <pc:sldMkLst>
          <pc:docMk/>
          <pc:sldMk cId="321154731" sldId="2600"/>
        </pc:sldMkLst>
        <pc:spChg chg="mod">
          <ac:chgData name="Elizabeth Ciccarelli" userId="ee4298ec-c8be-4710-aaf1-0a7e4cac9df8" providerId="ADAL" clId="{ABC4C3D2-11A3-4A9E-951F-87F53C7789C3}" dt="2023-01-10T13:20:55.751" v="2748" actId="27636"/>
          <ac:spMkLst>
            <pc:docMk/>
            <pc:sldMk cId="321154731" sldId="2600"/>
            <ac:spMk id="3" creationId="{DCFCB8DF-9253-8DAA-1272-685494F9EC56}"/>
          </ac:spMkLst>
        </pc:spChg>
        <pc:spChg chg="mod">
          <ac:chgData name="Elizabeth Ciccarelli" userId="ee4298ec-c8be-4710-aaf1-0a7e4cac9df8" providerId="ADAL" clId="{ABC4C3D2-11A3-4A9E-951F-87F53C7789C3}" dt="2023-01-10T13:21:59.332" v="2753" actId="20577"/>
          <ac:spMkLst>
            <pc:docMk/>
            <pc:sldMk cId="321154731" sldId="2600"/>
            <ac:spMk id="5" creationId="{1B6C0621-F56D-2FE2-702B-114F5681636A}"/>
          </ac:spMkLst>
        </pc:spChg>
        <pc:spChg chg="del">
          <ac:chgData name="Elizabeth Ciccarelli" userId="ee4298ec-c8be-4710-aaf1-0a7e4cac9df8" providerId="ADAL" clId="{ABC4C3D2-11A3-4A9E-951F-87F53C7789C3}" dt="2022-12-20T20:09:56.264" v="354" actId="478"/>
          <ac:spMkLst>
            <pc:docMk/>
            <pc:sldMk cId="321154731" sldId="2600"/>
            <ac:spMk id="13" creationId="{B48C2827-5DFC-27EF-30AE-8D7C4550579E}"/>
          </ac:spMkLst>
        </pc:spChg>
      </pc:sldChg>
      <pc:sldChg chg="addSp delSp modSp mod">
        <pc:chgData name="Elizabeth Ciccarelli" userId="ee4298ec-c8be-4710-aaf1-0a7e4cac9df8" providerId="ADAL" clId="{ABC4C3D2-11A3-4A9E-951F-87F53C7789C3}" dt="2023-01-10T13:29:19.811" v="2901" actId="20577"/>
        <pc:sldMkLst>
          <pc:docMk/>
          <pc:sldMk cId="2116939576" sldId="2601"/>
        </pc:sldMkLst>
        <pc:spChg chg="del">
          <ac:chgData name="Elizabeth Ciccarelli" userId="ee4298ec-c8be-4710-aaf1-0a7e4cac9df8" providerId="ADAL" clId="{ABC4C3D2-11A3-4A9E-951F-87F53C7789C3}" dt="2023-01-10T13:26:03.115" v="2774" actId="478"/>
          <ac:spMkLst>
            <pc:docMk/>
            <pc:sldMk cId="2116939576" sldId="2601"/>
            <ac:spMk id="3" creationId="{DCFCB8DF-9253-8DAA-1272-685494F9EC56}"/>
          </ac:spMkLst>
        </pc:spChg>
        <pc:spChg chg="add del mod">
          <ac:chgData name="Elizabeth Ciccarelli" userId="ee4298ec-c8be-4710-aaf1-0a7e4cac9df8" providerId="ADAL" clId="{ABC4C3D2-11A3-4A9E-951F-87F53C7789C3}" dt="2023-01-10T13:26:09.025" v="2775" actId="478"/>
          <ac:spMkLst>
            <pc:docMk/>
            <pc:sldMk cId="2116939576" sldId="2601"/>
            <ac:spMk id="4" creationId="{877A1823-9056-0F50-D54D-844102BCFC5C}"/>
          </ac:spMkLst>
        </pc:spChg>
        <pc:spChg chg="mod">
          <ac:chgData name="Elizabeth Ciccarelli" userId="ee4298ec-c8be-4710-aaf1-0a7e4cac9df8" providerId="ADAL" clId="{ABC4C3D2-11A3-4A9E-951F-87F53C7789C3}" dt="2023-01-10T13:29:19.811" v="2901" actId="20577"/>
          <ac:spMkLst>
            <pc:docMk/>
            <pc:sldMk cId="2116939576" sldId="2601"/>
            <ac:spMk id="5" creationId="{1B6C0621-F56D-2FE2-702B-114F5681636A}"/>
          </ac:spMkLst>
        </pc:spChg>
        <pc:spChg chg="add mod">
          <ac:chgData name="Elizabeth Ciccarelli" userId="ee4298ec-c8be-4710-aaf1-0a7e4cac9df8" providerId="ADAL" clId="{ABC4C3D2-11A3-4A9E-951F-87F53C7789C3}" dt="2023-01-10T13:26:15.509" v="2776"/>
          <ac:spMkLst>
            <pc:docMk/>
            <pc:sldMk cId="2116939576" sldId="2601"/>
            <ac:spMk id="6" creationId="{28C7A93A-D939-9397-F8DA-AE904727FD50}"/>
          </ac:spMkLst>
        </pc:spChg>
        <pc:spChg chg="del">
          <ac:chgData name="Elizabeth Ciccarelli" userId="ee4298ec-c8be-4710-aaf1-0a7e4cac9df8" providerId="ADAL" clId="{ABC4C3D2-11A3-4A9E-951F-87F53C7789C3}" dt="2022-12-20T20:10:14.921" v="355" actId="478"/>
          <ac:spMkLst>
            <pc:docMk/>
            <pc:sldMk cId="2116939576" sldId="2601"/>
            <ac:spMk id="6" creationId="{427CA02C-140D-B0BE-5DE0-9987C9258BCF}"/>
          </ac:spMkLst>
        </pc:spChg>
      </pc:sldChg>
      <pc:sldChg chg="addSp delSp modSp mod">
        <pc:chgData name="Elizabeth Ciccarelli" userId="ee4298ec-c8be-4710-aaf1-0a7e4cac9df8" providerId="ADAL" clId="{ABC4C3D2-11A3-4A9E-951F-87F53C7789C3}" dt="2023-01-10T13:27:21.126" v="2846"/>
        <pc:sldMkLst>
          <pc:docMk/>
          <pc:sldMk cId="1617582949" sldId="2602"/>
        </pc:sldMkLst>
        <pc:spChg chg="del">
          <ac:chgData name="Elizabeth Ciccarelli" userId="ee4298ec-c8be-4710-aaf1-0a7e4cac9df8" providerId="ADAL" clId="{ABC4C3D2-11A3-4A9E-951F-87F53C7789C3}" dt="2023-01-10T13:27:14.509" v="2844" actId="478"/>
          <ac:spMkLst>
            <pc:docMk/>
            <pc:sldMk cId="1617582949" sldId="2602"/>
            <ac:spMk id="3" creationId="{DCFCB8DF-9253-8DAA-1272-685494F9EC56}"/>
          </ac:spMkLst>
        </pc:spChg>
        <pc:spChg chg="mod">
          <ac:chgData name="Elizabeth Ciccarelli" userId="ee4298ec-c8be-4710-aaf1-0a7e4cac9df8" providerId="ADAL" clId="{ABC4C3D2-11A3-4A9E-951F-87F53C7789C3}" dt="2022-12-20T20:10:47.257" v="385" actId="20577"/>
          <ac:spMkLst>
            <pc:docMk/>
            <pc:sldMk cId="1617582949" sldId="2602"/>
            <ac:spMk id="5" creationId="{1B6C0621-F56D-2FE2-702B-114F5681636A}"/>
          </ac:spMkLst>
        </pc:spChg>
        <pc:spChg chg="del">
          <ac:chgData name="Elizabeth Ciccarelli" userId="ee4298ec-c8be-4710-aaf1-0a7e4cac9df8" providerId="ADAL" clId="{ABC4C3D2-11A3-4A9E-951F-87F53C7789C3}" dt="2022-12-20T20:10:25.242" v="356" actId="478"/>
          <ac:spMkLst>
            <pc:docMk/>
            <pc:sldMk cId="1617582949" sldId="2602"/>
            <ac:spMk id="6" creationId="{427CA02C-140D-B0BE-5DE0-9987C9258BCF}"/>
          </ac:spMkLst>
        </pc:spChg>
        <pc:spChg chg="add del mod">
          <ac:chgData name="Elizabeth Ciccarelli" userId="ee4298ec-c8be-4710-aaf1-0a7e4cac9df8" providerId="ADAL" clId="{ABC4C3D2-11A3-4A9E-951F-87F53C7789C3}" dt="2023-01-10T13:27:16.049" v="2845" actId="478"/>
          <ac:spMkLst>
            <pc:docMk/>
            <pc:sldMk cId="1617582949" sldId="2602"/>
            <ac:spMk id="6" creationId="{CF7FE11A-A5DD-B5B3-5BAD-0A8695094DA8}"/>
          </ac:spMkLst>
        </pc:spChg>
        <pc:spChg chg="add mod">
          <ac:chgData name="Elizabeth Ciccarelli" userId="ee4298ec-c8be-4710-aaf1-0a7e4cac9df8" providerId="ADAL" clId="{ABC4C3D2-11A3-4A9E-951F-87F53C7789C3}" dt="2023-01-10T13:27:21.126" v="2846"/>
          <ac:spMkLst>
            <pc:docMk/>
            <pc:sldMk cId="1617582949" sldId="2602"/>
            <ac:spMk id="7" creationId="{F6CDAFD3-D69A-0183-EBF8-1970E6AD93C4}"/>
          </ac:spMkLst>
        </pc:spChg>
      </pc:sldChg>
      <pc:sldChg chg="modSp mod">
        <pc:chgData name="Elizabeth Ciccarelli" userId="ee4298ec-c8be-4710-aaf1-0a7e4cac9df8" providerId="ADAL" clId="{ABC4C3D2-11A3-4A9E-951F-87F53C7789C3}" dt="2022-12-27T16:02:53.339" v="1661" actId="20577"/>
        <pc:sldMkLst>
          <pc:docMk/>
          <pc:sldMk cId="2808462305" sldId="2603"/>
        </pc:sldMkLst>
        <pc:spChg chg="mod">
          <ac:chgData name="Elizabeth Ciccarelli" userId="ee4298ec-c8be-4710-aaf1-0a7e4cac9df8" providerId="ADAL" clId="{ABC4C3D2-11A3-4A9E-951F-87F53C7789C3}" dt="2022-12-27T16:02:53.339" v="1661" actId="20577"/>
          <ac:spMkLst>
            <pc:docMk/>
            <pc:sldMk cId="2808462305" sldId="2603"/>
            <ac:spMk id="3" creationId="{3EF8F417-3AD6-3D41-55CE-67681319DBD8}"/>
          </ac:spMkLst>
        </pc:spChg>
      </pc:sldChg>
      <pc:sldChg chg="addSp delSp modSp mod">
        <pc:chgData name="Elizabeth Ciccarelli" userId="ee4298ec-c8be-4710-aaf1-0a7e4cac9df8" providerId="ADAL" clId="{ABC4C3D2-11A3-4A9E-951F-87F53C7789C3}" dt="2022-12-27T18:17:28.476" v="1984" actId="14100"/>
        <pc:sldMkLst>
          <pc:docMk/>
          <pc:sldMk cId="1372161437" sldId="2604"/>
        </pc:sldMkLst>
        <pc:spChg chg="mod">
          <ac:chgData name="Elizabeth Ciccarelli" userId="ee4298ec-c8be-4710-aaf1-0a7e4cac9df8" providerId="ADAL" clId="{ABC4C3D2-11A3-4A9E-951F-87F53C7789C3}" dt="2022-12-27T18:17:28.476" v="1984" actId="14100"/>
          <ac:spMkLst>
            <pc:docMk/>
            <pc:sldMk cId="1372161437" sldId="2604"/>
            <ac:spMk id="4" creationId="{9801BC93-3F1C-D7B7-58C7-64A8C1068095}"/>
          </ac:spMkLst>
        </pc:spChg>
        <pc:picChg chg="add mod">
          <ac:chgData name="Elizabeth Ciccarelli" userId="ee4298ec-c8be-4710-aaf1-0a7e4cac9df8" providerId="ADAL" clId="{ABC4C3D2-11A3-4A9E-951F-87F53C7789C3}" dt="2022-12-27T18:05:36.422" v="1665" actId="14100"/>
          <ac:picMkLst>
            <pc:docMk/>
            <pc:sldMk cId="1372161437" sldId="2604"/>
            <ac:picMk id="6" creationId="{F015BFE2-747A-C76A-604D-E4AF405A31F6}"/>
          </ac:picMkLst>
        </pc:picChg>
        <pc:picChg chg="del">
          <ac:chgData name="Elizabeth Ciccarelli" userId="ee4298ec-c8be-4710-aaf1-0a7e4cac9df8" providerId="ADAL" clId="{ABC4C3D2-11A3-4A9E-951F-87F53C7789C3}" dt="2022-12-27T18:05:28.080" v="1663" actId="478"/>
          <ac:picMkLst>
            <pc:docMk/>
            <pc:sldMk cId="1372161437" sldId="2604"/>
            <ac:picMk id="12" creationId="{7A46D60A-5BD4-59A9-108E-5AE97571C3E8}"/>
          </ac:picMkLst>
        </pc:picChg>
      </pc:sldChg>
      <pc:sldChg chg="addSp delSp modSp mod">
        <pc:chgData name="Elizabeth Ciccarelli" userId="ee4298ec-c8be-4710-aaf1-0a7e4cac9df8" providerId="ADAL" clId="{ABC4C3D2-11A3-4A9E-951F-87F53C7789C3}" dt="2023-01-11T13:20:02.356" v="4141" actId="478"/>
        <pc:sldMkLst>
          <pc:docMk/>
          <pc:sldMk cId="694183528" sldId="2606"/>
        </pc:sldMkLst>
        <pc:spChg chg="add del mod">
          <ac:chgData name="Elizabeth Ciccarelli" userId="ee4298ec-c8be-4710-aaf1-0a7e4cac9df8" providerId="ADAL" clId="{ABC4C3D2-11A3-4A9E-951F-87F53C7789C3}" dt="2023-01-11T13:20:02.356" v="4141" actId="478"/>
          <ac:spMkLst>
            <pc:docMk/>
            <pc:sldMk cId="694183528" sldId="2606"/>
            <ac:spMk id="4" creationId="{957021A2-B911-4905-ED94-1C4F6A321E49}"/>
          </ac:spMkLst>
        </pc:spChg>
      </pc:sldChg>
      <pc:sldChg chg="addSp modSp mod">
        <pc:chgData name="Elizabeth Ciccarelli" userId="ee4298ec-c8be-4710-aaf1-0a7e4cac9df8" providerId="ADAL" clId="{ABC4C3D2-11A3-4A9E-951F-87F53C7789C3}" dt="2022-12-20T20:24:02.023" v="858" actId="14826"/>
        <pc:sldMkLst>
          <pc:docMk/>
          <pc:sldMk cId="3084148392" sldId="2607"/>
        </pc:sldMkLst>
        <pc:spChg chg="add mod">
          <ac:chgData name="Elizabeth Ciccarelli" userId="ee4298ec-c8be-4710-aaf1-0a7e4cac9df8" providerId="ADAL" clId="{ABC4C3D2-11A3-4A9E-951F-87F53C7789C3}" dt="2022-12-20T20:23:22.093" v="857" actId="1076"/>
          <ac:spMkLst>
            <pc:docMk/>
            <pc:sldMk cId="3084148392" sldId="2607"/>
            <ac:spMk id="3" creationId="{A3D5B1BA-EA59-F7EA-94E3-CA69C248C3B5}"/>
          </ac:spMkLst>
        </pc:spChg>
        <pc:spChg chg="mod">
          <ac:chgData name="Elizabeth Ciccarelli" userId="ee4298ec-c8be-4710-aaf1-0a7e4cac9df8" providerId="ADAL" clId="{ABC4C3D2-11A3-4A9E-951F-87F53C7789C3}" dt="2022-12-20T20:22:47.254" v="852" actId="1076"/>
          <ac:spMkLst>
            <pc:docMk/>
            <pc:sldMk cId="3084148392" sldId="2607"/>
            <ac:spMk id="7" creationId="{87FCC6D1-213C-4A86-A2D0-742E15438C09}"/>
          </ac:spMkLst>
        </pc:spChg>
        <pc:spChg chg="mod">
          <ac:chgData name="Elizabeth Ciccarelli" userId="ee4298ec-c8be-4710-aaf1-0a7e4cac9df8" providerId="ADAL" clId="{ABC4C3D2-11A3-4A9E-951F-87F53C7789C3}" dt="2022-12-20T20:21:21.475" v="833" actId="1076"/>
          <ac:spMkLst>
            <pc:docMk/>
            <pc:sldMk cId="3084148392" sldId="2607"/>
            <ac:spMk id="20" creationId="{82414D74-66D2-4C65-A48E-39F723FB2B2F}"/>
          </ac:spMkLst>
        </pc:spChg>
        <pc:spChg chg="mod">
          <ac:chgData name="Elizabeth Ciccarelli" userId="ee4298ec-c8be-4710-aaf1-0a7e4cac9df8" providerId="ADAL" clId="{ABC4C3D2-11A3-4A9E-951F-87F53C7789C3}" dt="2022-12-20T20:21:34.561" v="836" actId="1076"/>
          <ac:spMkLst>
            <pc:docMk/>
            <pc:sldMk cId="3084148392" sldId="2607"/>
            <ac:spMk id="21" creationId="{E4D7EF6E-37B1-4694-B769-3DDEC29D8381}"/>
          </ac:spMkLst>
        </pc:spChg>
        <pc:spChg chg="mod">
          <ac:chgData name="Elizabeth Ciccarelli" userId="ee4298ec-c8be-4710-aaf1-0a7e4cac9df8" providerId="ADAL" clId="{ABC4C3D2-11A3-4A9E-951F-87F53C7789C3}" dt="2022-12-20T20:23:09.993" v="856" actId="1076"/>
          <ac:spMkLst>
            <pc:docMk/>
            <pc:sldMk cId="3084148392" sldId="2607"/>
            <ac:spMk id="22" creationId="{ABF89FBA-20AC-4FD7-833B-ADA0EEFFCADC}"/>
          </ac:spMkLst>
        </pc:spChg>
        <pc:picChg chg="add mod">
          <ac:chgData name="Elizabeth Ciccarelli" userId="ee4298ec-c8be-4710-aaf1-0a7e4cac9df8" providerId="ADAL" clId="{ABC4C3D2-11A3-4A9E-951F-87F53C7789C3}" dt="2022-12-20T20:22:55.137" v="854" actId="1076"/>
          <ac:picMkLst>
            <pc:docMk/>
            <pc:sldMk cId="3084148392" sldId="2607"/>
            <ac:picMk id="2" creationId="{79730D58-C080-A0A2-9475-D33A3DFB84D7}"/>
          </ac:picMkLst>
        </pc:picChg>
        <pc:picChg chg="mod">
          <ac:chgData name="Elizabeth Ciccarelli" userId="ee4298ec-c8be-4710-aaf1-0a7e4cac9df8" providerId="ADAL" clId="{ABC4C3D2-11A3-4A9E-951F-87F53C7789C3}" dt="2022-12-20T20:22:43.671" v="851" actId="1076"/>
          <ac:picMkLst>
            <pc:docMk/>
            <pc:sldMk cId="3084148392" sldId="2607"/>
            <ac:picMk id="40" creationId="{00000000-0000-0000-0000-000000000000}"/>
          </ac:picMkLst>
        </pc:picChg>
        <pc:picChg chg="mod">
          <ac:chgData name="Elizabeth Ciccarelli" userId="ee4298ec-c8be-4710-aaf1-0a7e4cac9df8" providerId="ADAL" clId="{ABC4C3D2-11A3-4A9E-951F-87F53C7789C3}" dt="2022-12-20T20:21:26.619" v="834" actId="1076"/>
          <ac:picMkLst>
            <pc:docMk/>
            <pc:sldMk cId="3084148392" sldId="2607"/>
            <ac:picMk id="41" creationId="{00000000-0000-0000-0000-000000000000}"/>
          </ac:picMkLst>
        </pc:picChg>
        <pc:picChg chg="mod">
          <ac:chgData name="Elizabeth Ciccarelli" userId="ee4298ec-c8be-4710-aaf1-0a7e4cac9df8" providerId="ADAL" clId="{ABC4C3D2-11A3-4A9E-951F-87F53C7789C3}" dt="2022-12-20T20:21:30.286" v="835" actId="1076"/>
          <ac:picMkLst>
            <pc:docMk/>
            <pc:sldMk cId="3084148392" sldId="2607"/>
            <ac:picMk id="42" creationId="{00000000-0000-0000-0000-000000000000}"/>
          </ac:picMkLst>
        </pc:picChg>
        <pc:picChg chg="mod">
          <ac:chgData name="Elizabeth Ciccarelli" userId="ee4298ec-c8be-4710-aaf1-0a7e4cac9df8" providerId="ADAL" clId="{ABC4C3D2-11A3-4A9E-951F-87F53C7789C3}" dt="2022-12-20T20:24:02.023" v="858" actId="14826"/>
          <ac:picMkLst>
            <pc:docMk/>
            <pc:sldMk cId="3084148392" sldId="2607"/>
            <ac:picMk id="43" creationId="{00000000-0000-0000-0000-000000000000}"/>
          </ac:picMkLst>
        </pc:picChg>
      </pc:sldChg>
      <pc:sldChg chg="modSp mod">
        <pc:chgData name="Elizabeth Ciccarelli" userId="ee4298ec-c8be-4710-aaf1-0a7e4cac9df8" providerId="ADAL" clId="{ABC4C3D2-11A3-4A9E-951F-87F53C7789C3}" dt="2023-01-10T13:38:52.038" v="2960" actId="113"/>
        <pc:sldMkLst>
          <pc:docMk/>
          <pc:sldMk cId="2733010046" sldId="2609"/>
        </pc:sldMkLst>
        <pc:spChg chg="mod">
          <ac:chgData name="Elizabeth Ciccarelli" userId="ee4298ec-c8be-4710-aaf1-0a7e4cac9df8" providerId="ADAL" clId="{ABC4C3D2-11A3-4A9E-951F-87F53C7789C3}" dt="2022-12-27T15:42:19.537" v="1166" actId="20577"/>
          <ac:spMkLst>
            <pc:docMk/>
            <pc:sldMk cId="2733010046" sldId="2609"/>
            <ac:spMk id="3" creationId="{3211F423-7364-6570-88D5-1A99F254307E}"/>
          </ac:spMkLst>
        </pc:spChg>
        <pc:spChg chg="mod">
          <ac:chgData name="Elizabeth Ciccarelli" userId="ee4298ec-c8be-4710-aaf1-0a7e4cac9df8" providerId="ADAL" clId="{ABC4C3D2-11A3-4A9E-951F-87F53C7789C3}" dt="2023-01-10T13:38:14.407" v="2952" actId="20577"/>
          <ac:spMkLst>
            <pc:docMk/>
            <pc:sldMk cId="2733010046" sldId="2609"/>
            <ac:spMk id="4" creationId="{5A0CAA6E-DE21-2E27-6BB4-38359FB62B9F}"/>
          </ac:spMkLst>
        </pc:spChg>
        <pc:spChg chg="mod">
          <ac:chgData name="Elizabeth Ciccarelli" userId="ee4298ec-c8be-4710-aaf1-0a7e4cac9df8" providerId="ADAL" clId="{ABC4C3D2-11A3-4A9E-951F-87F53C7789C3}" dt="2022-12-12T19:29:05.259" v="0" actId="113"/>
          <ac:spMkLst>
            <pc:docMk/>
            <pc:sldMk cId="2733010046" sldId="2609"/>
            <ac:spMk id="5" creationId="{C46153E6-AE44-B0F9-3825-5C81ACDF2297}"/>
          </ac:spMkLst>
        </pc:spChg>
        <pc:spChg chg="mod">
          <ac:chgData name="Elizabeth Ciccarelli" userId="ee4298ec-c8be-4710-aaf1-0a7e4cac9df8" providerId="ADAL" clId="{ABC4C3D2-11A3-4A9E-951F-87F53C7789C3}" dt="2023-01-10T13:38:52.038" v="2960" actId="113"/>
          <ac:spMkLst>
            <pc:docMk/>
            <pc:sldMk cId="2733010046" sldId="2609"/>
            <ac:spMk id="6" creationId="{D60C711E-4394-A6BA-B33D-58D2E2F30CC3}"/>
          </ac:spMkLst>
        </pc:spChg>
      </pc:sldChg>
      <pc:sldChg chg="addSp delSp modSp add mod ord modClrScheme chgLayout">
        <pc:chgData name="Elizabeth Ciccarelli" userId="ee4298ec-c8be-4710-aaf1-0a7e4cac9df8" providerId="ADAL" clId="{ABC4C3D2-11A3-4A9E-951F-87F53C7789C3}" dt="2023-01-12T13:34:01.389" v="4278" actId="27636"/>
        <pc:sldMkLst>
          <pc:docMk/>
          <pc:sldMk cId="3124811621" sldId="2610"/>
        </pc:sldMkLst>
        <pc:spChg chg="add mod">
          <ac:chgData name="Elizabeth Ciccarelli" userId="ee4298ec-c8be-4710-aaf1-0a7e4cac9df8" providerId="ADAL" clId="{ABC4C3D2-11A3-4A9E-951F-87F53C7789C3}" dt="2023-01-10T13:34:09.883" v="2927" actId="207"/>
          <ac:spMkLst>
            <pc:docMk/>
            <pc:sldMk cId="3124811621" sldId="2610"/>
            <ac:spMk id="7" creationId="{72F14250-B82B-A88F-FF40-6D6D7A8291AA}"/>
          </ac:spMkLst>
        </pc:spChg>
        <pc:spChg chg="mod">
          <ac:chgData name="Elizabeth Ciccarelli" userId="ee4298ec-c8be-4710-aaf1-0a7e4cac9df8" providerId="ADAL" clId="{ABC4C3D2-11A3-4A9E-951F-87F53C7789C3}" dt="2023-01-10T13:32:16.717" v="2906" actId="26606"/>
          <ac:spMkLst>
            <pc:docMk/>
            <pc:sldMk cId="3124811621" sldId="2610"/>
            <ac:spMk id="8" creationId="{3BE52921-898C-4569-9D8A-F1C5E0ABE804}"/>
          </ac:spMkLst>
        </pc:spChg>
        <pc:spChg chg="mod">
          <ac:chgData name="Elizabeth Ciccarelli" userId="ee4298ec-c8be-4710-aaf1-0a7e4cac9df8" providerId="ADAL" clId="{ABC4C3D2-11A3-4A9E-951F-87F53C7789C3}" dt="2023-01-12T13:34:01.389" v="4278" actId="27636"/>
          <ac:spMkLst>
            <pc:docMk/>
            <pc:sldMk cId="3124811621" sldId="2610"/>
            <ac:spMk id="10" creationId="{577946A2-8DCE-4047-9CAE-38128B4BAF3B}"/>
          </ac:spMkLst>
        </pc:spChg>
        <pc:picChg chg="add mod ord">
          <ac:chgData name="Elizabeth Ciccarelli" userId="ee4298ec-c8be-4710-aaf1-0a7e4cac9df8" providerId="ADAL" clId="{ABC4C3D2-11A3-4A9E-951F-87F53C7789C3}" dt="2023-01-10T13:34:28.005" v="2930" actId="14100"/>
          <ac:picMkLst>
            <pc:docMk/>
            <pc:sldMk cId="3124811621" sldId="2610"/>
            <ac:picMk id="3" creationId="{8521BEF6-B203-5618-208E-B86003B62095}"/>
          </ac:picMkLst>
        </pc:picChg>
        <pc:picChg chg="del mod">
          <ac:chgData name="Elizabeth Ciccarelli" userId="ee4298ec-c8be-4710-aaf1-0a7e4cac9df8" providerId="ADAL" clId="{ABC4C3D2-11A3-4A9E-951F-87F53C7789C3}" dt="2023-01-10T13:17:44.062" v="2730" actId="478"/>
          <ac:picMkLst>
            <pc:docMk/>
            <pc:sldMk cId="3124811621" sldId="2610"/>
            <ac:picMk id="5" creationId="{99DDC87A-5761-27BE-B6C2-9E04EBB55657}"/>
          </ac:picMkLst>
        </pc:picChg>
        <pc:picChg chg="add mod">
          <ac:chgData name="Elizabeth Ciccarelli" userId="ee4298ec-c8be-4710-aaf1-0a7e4cac9df8" providerId="ADAL" clId="{ABC4C3D2-11A3-4A9E-951F-87F53C7789C3}" dt="2023-01-10T13:33:27.572" v="2918" actId="1076"/>
          <ac:picMkLst>
            <pc:docMk/>
            <pc:sldMk cId="3124811621" sldId="2610"/>
            <ac:picMk id="6" creationId="{8B848789-5957-990C-A20D-83B199E22E06}"/>
          </ac:picMkLst>
        </pc:picChg>
        <pc:picChg chg="del">
          <ac:chgData name="Elizabeth Ciccarelli" userId="ee4298ec-c8be-4710-aaf1-0a7e4cac9df8" providerId="ADAL" clId="{ABC4C3D2-11A3-4A9E-951F-87F53C7789C3}" dt="2023-01-10T13:17:42.544" v="2729" actId="478"/>
          <ac:picMkLst>
            <pc:docMk/>
            <pc:sldMk cId="3124811621" sldId="2610"/>
            <ac:picMk id="11" creationId="{06EB7557-E14A-36D4-4BAC-40D9148196A8}"/>
          </ac:picMkLst>
        </pc:picChg>
      </pc:sldChg>
      <pc:sldChg chg="addSp delSp modSp add mod">
        <pc:chgData name="Elizabeth Ciccarelli" userId="ee4298ec-c8be-4710-aaf1-0a7e4cac9df8" providerId="ADAL" clId="{ABC4C3D2-11A3-4A9E-951F-87F53C7789C3}" dt="2022-12-20T20:13:36.044" v="422" actId="20577"/>
        <pc:sldMkLst>
          <pc:docMk/>
          <pc:sldMk cId="2180892720" sldId="2638"/>
        </pc:sldMkLst>
        <pc:spChg chg="mod">
          <ac:chgData name="Elizabeth Ciccarelli" userId="ee4298ec-c8be-4710-aaf1-0a7e4cac9df8" providerId="ADAL" clId="{ABC4C3D2-11A3-4A9E-951F-87F53C7789C3}" dt="2022-12-19T15:58:13.851" v="123" actId="1076"/>
          <ac:spMkLst>
            <pc:docMk/>
            <pc:sldMk cId="2180892720" sldId="2638"/>
            <ac:spMk id="8" creationId="{3BE52921-898C-4569-9D8A-F1C5E0ABE804}"/>
          </ac:spMkLst>
        </pc:spChg>
        <pc:spChg chg="mod">
          <ac:chgData name="Elizabeth Ciccarelli" userId="ee4298ec-c8be-4710-aaf1-0a7e4cac9df8" providerId="ADAL" clId="{ABC4C3D2-11A3-4A9E-951F-87F53C7789C3}" dt="2022-12-20T20:13:36.044" v="422" actId="20577"/>
          <ac:spMkLst>
            <pc:docMk/>
            <pc:sldMk cId="2180892720" sldId="2638"/>
            <ac:spMk id="10" creationId="{577946A2-8DCE-4047-9CAE-38128B4BAF3B}"/>
          </ac:spMkLst>
        </pc:spChg>
        <pc:picChg chg="del">
          <ac:chgData name="Elizabeth Ciccarelli" userId="ee4298ec-c8be-4710-aaf1-0a7e4cac9df8" providerId="ADAL" clId="{ABC4C3D2-11A3-4A9E-951F-87F53C7789C3}" dt="2022-12-19T15:56:41.831" v="18" actId="478"/>
          <ac:picMkLst>
            <pc:docMk/>
            <pc:sldMk cId="2180892720" sldId="2638"/>
            <ac:picMk id="3" creationId="{300EF7C7-E64B-5002-4776-32CDD9FE2FEE}"/>
          </ac:picMkLst>
        </pc:picChg>
        <pc:picChg chg="add mod">
          <ac:chgData name="Elizabeth Ciccarelli" userId="ee4298ec-c8be-4710-aaf1-0a7e4cac9df8" providerId="ADAL" clId="{ABC4C3D2-11A3-4A9E-951F-87F53C7789C3}" dt="2022-12-19T15:56:57.279" v="24" actId="14100"/>
          <ac:picMkLst>
            <pc:docMk/>
            <pc:sldMk cId="2180892720" sldId="2638"/>
            <ac:picMk id="4" creationId="{09B94378-7C82-F7FE-7AE0-7407155F4C39}"/>
          </ac:picMkLst>
        </pc:picChg>
        <pc:picChg chg="del">
          <ac:chgData name="Elizabeth Ciccarelli" userId="ee4298ec-c8be-4710-aaf1-0a7e4cac9df8" providerId="ADAL" clId="{ABC4C3D2-11A3-4A9E-951F-87F53C7789C3}" dt="2022-12-19T15:56:48.061" v="21" actId="478"/>
          <ac:picMkLst>
            <pc:docMk/>
            <pc:sldMk cId="2180892720" sldId="2638"/>
            <ac:picMk id="6" creationId="{8E3CF0A3-1DBE-38FB-90E4-5327FE916800}"/>
          </ac:picMkLst>
        </pc:picChg>
        <pc:picChg chg="del">
          <ac:chgData name="Elizabeth Ciccarelli" userId="ee4298ec-c8be-4710-aaf1-0a7e4cac9df8" providerId="ADAL" clId="{ABC4C3D2-11A3-4A9E-951F-87F53C7789C3}" dt="2022-12-19T15:56:50.331" v="22" actId="478"/>
          <ac:picMkLst>
            <pc:docMk/>
            <pc:sldMk cId="2180892720" sldId="2638"/>
            <ac:picMk id="9" creationId="{50296381-3D1F-0701-86E2-A0BBD9E7AB2E}"/>
          </ac:picMkLst>
        </pc:picChg>
        <pc:picChg chg="add mod">
          <ac:chgData name="Elizabeth Ciccarelli" userId="ee4298ec-c8be-4710-aaf1-0a7e4cac9df8" providerId="ADAL" clId="{ABC4C3D2-11A3-4A9E-951F-87F53C7789C3}" dt="2022-12-19T15:57:17.371" v="27" actId="14100"/>
          <ac:picMkLst>
            <pc:docMk/>
            <pc:sldMk cId="2180892720" sldId="2638"/>
            <ac:picMk id="11" creationId="{2DB8228B-B132-F996-D409-2BCE12C7713A}"/>
          </ac:picMkLst>
        </pc:picChg>
      </pc:sldChg>
      <pc:sldChg chg="modSp add mod">
        <pc:chgData name="Elizabeth Ciccarelli" userId="ee4298ec-c8be-4710-aaf1-0a7e4cac9df8" providerId="ADAL" clId="{ABC4C3D2-11A3-4A9E-951F-87F53C7789C3}" dt="2022-12-20T20:14:01.223" v="451" actId="115"/>
        <pc:sldMkLst>
          <pc:docMk/>
          <pc:sldMk cId="1715200280" sldId="2639"/>
        </pc:sldMkLst>
        <pc:spChg chg="mod">
          <ac:chgData name="Elizabeth Ciccarelli" userId="ee4298ec-c8be-4710-aaf1-0a7e4cac9df8" providerId="ADAL" clId="{ABC4C3D2-11A3-4A9E-951F-87F53C7789C3}" dt="2022-12-20T20:14:01.223" v="451" actId="115"/>
          <ac:spMkLst>
            <pc:docMk/>
            <pc:sldMk cId="1715200280" sldId="2639"/>
            <ac:spMk id="10" creationId="{577946A2-8DCE-4047-9CAE-38128B4BAF3B}"/>
          </ac:spMkLst>
        </pc:spChg>
      </pc:sldChg>
      <pc:sldChg chg="modSp add mod">
        <pc:chgData name="Elizabeth Ciccarelli" userId="ee4298ec-c8be-4710-aaf1-0a7e4cac9df8" providerId="ADAL" clId="{ABC4C3D2-11A3-4A9E-951F-87F53C7789C3}" dt="2022-12-20T20:14:33.294" v="501" actId="115"/>
        <pc:sldMkLst>
          <pc:docMk/>
          <pc:sldMk cId="4125364601" sldId="2640"/>
        </pc:sldMkLst>
        <pc:spChg chg="mod">
          <ac:chgData name="Elizabeth Ciccarelli" userId="ee4298ec-c8be-4710-aaf1-0a7e4cac9df8" providerId="ADAL" clId="{ABC4C3D2-11A3-4A9E-951F-87F53C7789C3}" dt="2022-12-20T20:14:33.294" v="501" actId="115"/>
          <ac:spMkLst>
            <pc:docMk/>
            <pc:sldMk cId="4125364601" sldId="2640"/>
            <ac:spMk id="10" creationId="{577946A2-8DCE-4047-9CAE-38128B4BAF3B}"/>
          </ac:spMkLst>
        </pc:spChg>
      </pc:sldChg>
      <pc:sldChg chg="modSp add mod">
        <pc:chgData name="Elizabeth Ciccarelli" userId="ee4298ec-c8be-4710-aaf1-0a7e4cac9df8" providerId="ADAL" clId="{ABC4C3D2-11A3-4A9E-951F-87F53C7789C3}" dt="2022-12-20T20:17:16.813" v="642" actId="20577"/>
        <pc:sldMkLst>
          <pc:docMk/>
          <pc:sldMk cId="1090698807" sldId="2641"/>
        </pc:sldMkLst>
        <pc:spChg chg="mod">
          <ac:chgData name="Elizabeth Ciccarelli" userId="ee4298ec-c8be-4710-aaf1-0a7e4cac9df8" providerId="ADAL" clId="{ABC4C3D2-11A3-4A9E-951F-87F53C7789C3}" dt="2022-12-20T20:17:16.813" v="642" actId="20577"/>
          <ac:spMkLst>
            <pc:docMk/>
            <pc:sldMk cId="1090698807" sldId="2641"/>
            <ac:spMk id="10" creationId="{577946A2-8DCE-4047-9CAE-38128B4BAF3B}"/>
          </ac:spMkLst>
        </pc:spChg>
      </pc:sldChg>
      <pc:sldChg chg="modSp add mod">
        <pc:chgData name="Elizabeth Ciccarelli" userId="ee4298ec-c8be-4710-aaf1-0a7e4cac9df8" providerId="ADAL" clId="{ABC4C3D2-11A3-4A9E-951F-87F53C7789C3}" dt="2022-12-20T20:17:41.196" v="690" actId="115"/>
        <pc:sldMkLst>
          <pc:docMk/>
          <pc:sldMk cId="2305886207" sldId="2642"/>
        </pc:sldMkLst>
        <pc:spChg chg="mod">
          <ac:chgData name="Elizabeth Ciccarelli" userId="ee4298ec-c8be-4710-aaf1-0a7e4cac9df8" providerId="ADAL" clId="{ABC4C3D2-11A3-4A9E-951F-87F53C7789C3}" dt="2022-12-20T20:17:41.196" v="690" actId="115"/>
          <ac:spMkLst>
            <pc:docMk/>
            <pc:sldMk cId="2305886207" sldId="2642"/>
            <ac:spMk id="10" creationId="{577946A2-8DCE-4047-9CAE-38128B4BAF3B}"/>
          </ac:spMkLst>
        </pc:spChg>
        <pc:picChg chg="mod">
          <ac:chgData name="Elizabeth Ciccarelli" userId="ee4298ec-c8be-4710-aaf1-0a7e4cac9df8" providerId="ADAL" clId="{ABC4C3D2-11A3-4A9E-951F-87F53C7789C3}" dt="2022-12-19T16:01:34.446" v="233" actId="1076"/>
          <ac:picMkLst>
            <pc:docMk/>
            <pc:sldMk cId="2305886207" sldId="2642"/>
            <ac:picMk id="3" creationId="{459A8729-99F1-E7DA-635C-F2E4AEFC2321}"/>
          </ac:picMkLst>
        </pc:picChg>
      </pc:sldChg>
      <pc:sldChg chg="add del">
        <pc:chgData name="Elizabeth Ciccarelli" userId="ee4298ec-c8be-4710-aaf1-0a7e4cac9df8" providerId="ADAL" clId="{ABC4C3D2-11A3-4A9E-951F-87F53C7789C3}" dt="2022-12-19T16:02:25.911" v="236" actId="47"/>
        <pc:sldMkLst>
          <pc:docMk/>
          <pc:sldMk cId="3424783528" sldId="2643"/>
        </pc:sldMkLst>
      </pc:sldChg>
      <pc:sldChg chg="addSp delSp add mod">
        <pc:chgData name="Elizabeth Ciccarelli" userId="ee4298ec-c8be-4710-aaf1-0a7e4cac9df8" providerId="ADAL" clId="{ABC4C3D2-11A3-4A9E-951F-87F53C7789C3}" dt="2023-01-10T14:58:29.792" v="2967" actId="22"/>
        <pc:sldMkLst>
          <pc:docMk/>
          <pc:sldMk cId="178706007" sldId="2644"/>
        </pc:sldMkLst>
        <pc:spChg chg="add del">
          <ac:chgData name="Elizabeth Ciccarelli" userId="ee4298ec-c8be-4710-aaf1-0a7e4cac9df8" providerId="ADAL" clId="{ABC4C3D2-11A3-4A9E-951F-87F53C7789C3}" dt="2023-01-10T14:58:29.792" v="2967" actId="22"/>
          <ac:spMkLst>
            <pc:docMk/>
            <pc:sldMk cId="178706007" sldId="2644"/>
            <ac:spMk id="3" creationId="{FCB88FB7-1865-48D0-D589-0835F1C237CB}"/>
          </ac:spMkLst>
        </pc:spChg>
      </pc:sldChg>
      <pc:sldChg chg="modSp add mod">
        <pc:chgData name="Elizabeth Ciccarelli" userId="ee4298ec-c8be-4710-aaf1-0a7e4cac9df8" providerId="ADAL" clId="{ABC4C3D2-11A3-4A9E-951F-87F53C7789C3}" dt="2022-12-20T20:18:11.393" v="691" actId="255"/>
        <pc:sldMkLst>
          <pc:docMk/>
          <pc:sldMk cId="1008747591" sldId="2645"/>
        </pc:sldMkLst>
        <pc:spChg chg="mod">
          <ac:chgData name="Elizabeth Ciccarelli" userId="ee4298ec-c8be-4710-aaf1-0a7e4cac9df8" providerId="ADAL" clId="{ABC4C3D2-11A3-4A9E-951F-87F53C7789C3}" dt="2022-12-20T20:18:11.393" v="691" actId="255"/>
          <ac:spMkLst>
            <pc:docMk/>
            <pc:sldMk cId="1008747591" sldId="2645"/>
            <ac:spMk id="10" creationId="{577946A2-8DCE-4047-9CAE-38128B4BAF3B}"/>
          </ac:spMkLst>
        </pc:spChg>
      </pc:sldChg>
      <pc:sldChg chg="addSp delSp modSp new mod">
        <pc:chgData name="Elizabeth Ciccarelli" userId="ee4298ec-c8be-4710-aaf1-0a7e4cac9df8" providerId="ADAL" clId="{ABC4C3D2-11A3-4A9E-951F-87F53C7789C3}" dt="2022-12-27T16:02:07.492" v="1647" actId="478"/>
        <pc:sldMkLst>
          <pc:docMk/>
          <pc:sldMk cId="1814878716" sldId="2646"/>
        </pc:sldMkLst>
        <pc:spChg chg="add del">
          <ac:chgData name="Elizabeth Ciccarelli" userId="ee4298ec-c8be-4710-aaf1-0a7e4cac9df8" providerId="ADAL" clId="{ABC4C3D2-11A3-4A9E-951F-87F53C7789C3}" dt="2022-12-27T16:00:34.007" v="1634" actId="478"/>
          <ac:spMkLst>
            <pc:docMk/>
            <pc:sldMk cId="1814878716" sldId="2646"/>
            <ac:spMk id="2" creationId="{D700D24F-EE3E-EFDD-B989-DCED6BDE886F}"/>
          </ac:spMkLst>
        </pc:spChg>
        <pc:spChg chg="mod">
          <ac:chgData name="Elizabeth Ciccarelli" userId="ee4298ec-c8be-4710-aaf1-0a7e4cac9df8" providerId="ADAL" clId="{ABC4C3D2-11A3-4A9E-951F-87F53C7789C3}" dt="2022-12-27T15:44:36.857" v="1202" actId="20577"/>
          <ac:spMkLst>
            <pc:docMk/>
            <pc:sldMk cId="1814878716" sldId="2646"/>
            <ac:spMk id="3" creationId="{D9663286-7ACB-721F-3A71-95031852A54C}"/>
          </ac:spMkLst>
        </pc:spChg>
        <pc:spChg chg="del">
          <ac:chgData name="Elizabeth Ciccarelli" userId="ee4298ec-c8be-4710-aaf1-0a7e4cac9df8" providerId="ADAL" clId="{ABC4C3D2-11A3-4A9E-951F-87F53C7789C3}" dt="2022-12-27T15:47:49.137" v="1517" actId="478"/>
          <ac:spMkLst>
            <pc:docMk/>
            <pc:sldMk cId="1814878716" sldId="2646"/>
            <ac:spMk id="4" creationId="{0FB94BD3-3ACE-926B-BBC0-C90A9C33E248}"/>
          </ac:spMkLst>
        </pc:spChg>
        <pc:spChg chg="mod">
          <ac:chgData name="Elizabeth Ciccarelli" userId="ee4298ec-c8be-4710-aaf1-0a7e4cac9df8" providerId="ADAL" clId="{ABC4C3D2-11A3-4A9E-951F-87F53C7789C3}" dt="2022-12-27T15:51:31.670" v="1631" actId="27636"/>
          <ac:spMkLst>
            <pc:docMk/>
            <pc:sldMk cId="1814878716" sldId="2646"/>
            <ac:spMk id="5" creationId="{A10D7018-545D-867D-E9A4-598853584FFC}"/>
          </ac:spMkLst>
        </pc:spChg>
        <pc:spChg chg="mod">
          <ac:chgData name="Elizabeth Ciccarelli" userId="ee4298ec-c8be-4710-aaf1-0a7e4cac9df8" providerId="ADAL" clId="{ABC4C3D2-11A3-4A9E-951F-87F53C7789C3}" dt="2022-12-27T16:00:49.734" v="1639" actId="1076"/>
          <ac:spMkLst>
            <pc:docMk/>
            <pc:sldMk cId="1814878716" sldId="2646"/>
            <ac:spMk id="6" creationId="{64B945A3-62C0-52F8-BCE6-E6786D0FC71F}"/>
          </ac:spMkLst>
        </pc:spChg>
        <pc:spChg chg="add mod">
          <ac:chgData name="Elizabeth Ciccarelli" userId="ee4298ec-c8be-4710-aaf1-0a7e4cac9df8" providerId="ADAL" clId="{ABC4C3D2-11A3-4A9E-951F-87F53C7789C3}" dt="2022-12-27T16:02:02.721" v="1646" actId="1582"/>
          <ac:spMkLst>
            <pc:docMk/>
            <pc:sldMk cId="1814878716" sldId="2646"/>
            <ac:spMk id="13" creationId="{116EFC37-68CD-9877-F008-B1EBBE1F802F}"/>
          </ac:spMkLst>
        </pc:spChg>
        <pc:picChg chg="add del mod ord modCrop">
          <ac:chgData name="Elizabeth Ciccarelli" userId="ee4298ec-c8be-4710-aaf1-0a7e4cac9df8" providerId="ADAL" clId="{ABC4C3D2-11A3-4A9E-951F-87F53C7789C3}" dt="2022-12-27T16:00:31.691" v="1633" actId="22"/>
          <ac:picMkLst>
            <pc:docMk/>
            <pc:sldMk cId="1814878716" sldId="2646"/>
            <ac:picMk id="8" creationId="{B0093AB7-70F7-BE35-2648-2839271A6E3E}"/>
          </ac:picMkLst>
        </pc:picChg>
        <pc:picChg chg="add del mod">
          <ac:chgData name="Elizabeth Ciccarelli" userId="ee4298ec-c8be-4710-aaf1-0a7e4cac9df8" providerId="ADAL" clId="{ABC4C3D2-11A3-4A9E-951F-87F53C7789C3}" dt="2022-12-27T16:02:07.492" v="1647" actId="478"/>
          <ac:picMkLst>
            <pc:docMk/>
            <pc:sldMk cId="1814878716" sldId="2646"/>
            <ac:picMk id="10" creationId="{3A85B1CC-F531-F118-5A6D-B4342A2E8E8A}"/>
          </ac:picMkLst>
        </pc:picChg>
        <pc:picChg chg="add mod">
          <ac:chgData name="Elizabeth Ciccarelli" userId="ee4298ec-c8be-4710-aaf1-0a7e4cac9df8" providerId="ADAL" clId="{ABC4C3D2-11A3-4A9E-951F-87F53C7789C3}" dt="2022-12-27T16:01:30.202" v="1642" actId="1076"/>
          <ac:picMkLst>
            <pc:docMk/>
            <pc:sldMk cId="1814878716" sldId="2646"/>
            <ac:picMk id="12" creationId="{10CB042E-8D0D-4C41-D5E7-DAA572470E33}"/>
          </ac:picMkLst>
        </pc:picChg>
      </pc:sldChg>
      <pc:sldChg chg="new del">
        <pc:chgData name="Elizabeth Ciccarelli" userId="ee4298ec-c8be-4710-aaf1-0a7e4cac9df8" providerId="ADAL" clId="{ABC4C3D2-11A3-4A9E-951F-87F53C7789C3}" dt="2022-12-27T15:43:16.097" v="1168" actId="47"/>
        <pc:sldMkLst>
          <pc:docMk/>
          <pc:sldMk cId="3776436475" sldId="2646"/>
        </pc:sldMkLst>
      </pc:sldChg>
      <pc:sldChg chg="addSp modSp new del mod">
        <pc:chgData name="Elizabeth Ciccarelli" userId="ee4298ec-c8be-4710-aaf1-0a7e4cac9df8" providerId="ADAL" clId="{ABC4C3D2-11A3-4A9E-951F-87F53C7789C3}" dt="2023-01-11T14:22:03.153" v="4238" actId="47"/>
        <pc:sldMkLst>
          <pc:docMk/>
          <pc:sldMk cId="3784679163" sldId="2647"/>
        </pc:sldMkLst>
        <pc:spChg chg="mod">
          <ac:chgData name="Elizabeth Ciccarelli" userId="ee4298ec-c8be-4710-aaf1-0a7e4cac9df8" providerId="ADAL" clId="{ABC4C3D2-11A3-4A9E-951F-87F53C7789C3}" dt="2022-12-27T18:13:04.659" v="1971" actId="1076"/>
          <ac:spMkLst>
            <pc:docMk/>
            <pc:sldMk cId="3784679163" sldId="2647"/>
            <ac:spMk id="2" creationId="{ECABF64B-59F6-A62F-FA96-8145DF63DF4F}"/>
          </ac:spMkLst>
        </pc:spChg>
        <pc:spChg chg="mod">
          <ac:chgData name="Elizabeth Ciccarelli" userId="ee4298ec-c8be-4710-aaf1-0a7e4cac9df8" providerId="ADAL" clId="{ABC4C3D2-11A3-4A9E-951F-87F53C7789C3}" dt="2022-12-27T18:13:40.092" v="1979" actId="14100"/>
          <ac:spMkLst>
            <pc:docMk/>
            <pc:sldMk cId="3784679163" sldId="2647"/>
            <ac:spMk id="3" creationId="{81AD8267-9B2F-8A3B-A632-7C847ACABBCF}"/>
          </ac:spMkLst>
        </pc:spChg>
        <pc:spChg chg="mod">
          <ac:chgData name="Elizabeth Ciccarelli" userId="ee4298ec-c8be-4710-aaf1-0a7e4cac9df8" providerId="ADAL" clId="{ABC4C3D2-11A3-4A9E-951F-87F53C7789C3}" dt="2023-01-10T15:05:00.527" v="3040" actId="20577"/>
          <ac:spMkLst>
            <pc:docMk/>
            <pc:sldMk cId="3784679163" sldId="2647"/>
            <ac:spMk id="4" creationId="{E42BA2B7-9601-4384-C135-120E2735FA0C}"/>
          </ac:spMkLst>
        </pc:spChg>
        <pc:spChg chg="mod">
          <ac:chgData name="Elizabeth Ciccarelli" userId="ee4298ec-c8be-4710-aaf1-0a7e4cac9df8" providerId="ADAL" clId="{ABC4C3D2-11A3-4A9E-951F-87F53C7789C3}" dt="2022-12-27T18:13:49.143" v="1980" actId="1076"/>
          <ac:spMkLst>
            <pc:docMk/>
            <pc:sldMk cId="3784679163" sldId="2647"/>
            <ac:spMk id="5" creationId="{DA06743C-2035-D289-9701-E50CDA285608}"/>
          </ac:spMkLst>
        </pc:spChg>
        <pc:spChg chg="mod">
          <ac:chgData name="Elizabeth Ciccarelli" userId="ee4298ec-c8be-4710-aaf1-0a7e4cac9df8" providerId="ADAL" clId="{ABC4C3D2-11A3-4A9E-951F-87F53C7789C3}" dt="2022-12-27T18:09:42.173" v="1686" actId="20577"/>
          <ac:spMkLst>
            <pc:docMk/>
            <pc:sldMk cId="3784679163" sldId="2647"/>
            <ac:spMk id="6" creationId="{EDB027C5-B9AA-D65A-E34B-5E25CFB23EBB}"/>
          </ac:spMkLst>
        </pc:spChg>
        <pc:spChg chg="add mod">
          <ac:chgData name="Elizabeth Ciccarelli" userId="ee4298ec-c8be-4710-aaf1-0a7e4cac9df8" providerId="ADAL" clId="{ABC4C3D2-11A3-4A9E-951F-87F53C7789C3}" dt="2023-01-10T15:03:05.246" v="3017" actId="20577"/>
          <ac:spMkLst>
            <pc:docMk/>
            <pc:sldMk cId="3784679163" sldId="2647"/>
            <ac:spMk id="7" creationId="{62F49425-F9C0-8BDC-7142-948861053706}"/>
          </ac:spMkLst>
        </pc:spChg>
      </pc:sldChg>
      <pc:sldChg chg="modSp add mod ord">
        <pc:chgData name="Elizabeth Ciccarelli" userId="ee4298ec-c8be-4710-aaf1-0a7e4cac9df8" providerId="ADAL" clId="{ABC4C3D2-11A3-4A9E-951F-87F53C7789C3}" dt="2023-01-10T13:13:17.703" v="2263" actId="113"/>
        <pc:sldMkLst>
          <pc:docMk/>
          <pc:sldMk cId="67688578" sldId="2648"/>
        </pc:sldMkLst>
        <pc:spChg chg="mod">
          <ac:chgData name="Elizabeth Ciccarelli" userId="ee4298ec-c8be-4710-aaf1-0a7e4cac9df8" providerId="ADAL" clId="{ABC4C3D2-11A3-4A9E-951F-87F53C7789C3}" dt="2023-01-10T13:13:17.703" v="2263" actId="113"/>
          <ac:spMkLst>
            <pc:docMk/>
            <pc:sldMk cId="67688578" sldId="2648"/>
            <ac:spMk id="11" creationId="{C752924E-B022-4FF4-B161-31F5531EC8DA}"/>
          </ac:spMkLst>
        </pc:spChg>
      </pc:sldChg>
      <pc:sldChg chg="modSp add mod">
        <pc:chgData name="Elizabeth Ciccarelli" userId="ee4298ec-c8be-4710-aaf1-0a7e4cac9df8" providerId="ADAL" clId="{ABC4C3D2-11A3-4A9E-951F-87F53C7789C3}" dt="2023-01-10T20:19:13.461" v="4016" actId="20577"/>
        <pc:sldMkLst>
          <pc:docMk/>
          <pc:sldMk cId="19677310" sldId="2649"/>
        </pc:sldMkLst>
        <pc:spChg chg="mod">
          <ac:chgData name="Elizabeth Ciccarelli" userId="ee4298ec-c8be-4710-aaf1-0a7e4cac9df8" providerId="ADAL" clId="{ABC4C3D2-11A3-4A9E-951F-87F53C7789C3}" dt="2023-01-10T20:19:13.461" v="4016" actId="20577"/>
          <ac:spMkLst>
            <pc:docMk/>
            <pc:sldMk cId="19677310" sldId="2649"/>
            <ac:spMk id="10" creationId="{577946A2-8DCE-4047-9CAE-38128B4BAF3B}"/>
          </ac:spMkLst>
        </pc:spChg>
      </pc:sldChg>
      <pc:sldChg chg="addSp delSp modSp add mod">
        <pc:chgData name="Elizabeth Ciccarelli" userId="ee4298ec-c8be-4710-aaf1-0a7e4cac9df8" providerId="ADAL" clId="{ABC4C3D2-11A3-4A9E-951F-87F53C7789C3}" dt="2023-01-10T13:23:25.361" v="2773" actId="113"/>
        <pc:sldMkLst>
          <pc:docMk/>
          <pc:sldMk cId="2411619002" sldId="2650"/>
        </pc:sldMkLst>
        <pc:spChg chg="del">
          <ac:chgData name="Elizabeth Ciccarelli" userId="ee4298ec-c8be-4710-aaf1-0a7e4cac9df8" providerId="ADAL" clId="{ABC4C3D2-11A3-4A9E-951F-87F53C7789C3}" dt="2023-01-10T13:22:25.164" v="2757" actId="478"/>
          <ac:spMkLst>
            <pc:docMk/>
            <pc:sldMk cId="2411619002" sldId="2650"/>
            <ac:spMk id="3" creationId="{DCFCB8DF-9253-8DAA-1272-685494F9EC56}"/>
          </ac:spMkLst>
        </pc:spChg>
        <pc:spChg chg="mod">
          <ac:chgData name="Elizabeth Ciccarelli" userId="ee4298ec-c8be-4710-aaf1-0a7e4cac9df8" providerId="ADAL" clId="{ABC4C3D2-11A3-4A9E-951F-87F53C7789C3}" dt="2023-01-10T13:23:25.361" v="2773" actId="113"/>
          <ac:spMkLst>
            <pc:docMk/>
            <pc:sldMk cId="2411619002" sldId="2650"/>
            <ac:spMk id="7" creationId="{F2CF411B-56F0-6FD6-737B-A1C9A5F0A49C}"/>
          </ac:spMkLst>
        </pc:spChg>
        <pc:spChg chg="add del mod">
          <ac:chgData name="Elizabeth Ciccarelli" userId="ee4298ec-c8be-4710-aaf1-0a7e4cac9df8" providerId="ADAL" clId="{ABC4C3D2-11A3-4A9E-951F-87F53C7789C3}" dt="2023-01-10T13:22:27.511" v="2758" actId="478"/>
          <ac:spMkLst>
            <pc:docMk/>
            <pc:sldMk cId="2411619002" sldId="2650"/>
            <ac:spMk id="8" creationId="{92EC3B08-1588-D33C-A759-6D95F08B3158}"/>
          </ac:spMkLst>
        </pc:spChg>
        <pc:spChg chg="add mod">
          <ac:chgData name="Elizabeth Ciccarelli" userId="ee4298ec-c8be-4710-aaf1-0a7e4cac9df8" providerId="ADAL" clId="{ABC4C3D2-11A3-4A9E-951F-87F53C7789C3}" dt="2023-01-10T13:22:27.938" v="2759"/>
          <ac:spMkLst>
            <pc:docMk/>
            <pc:sldMk cId="2411619002" sldId="2650"/>
            <ac:spMk id="9" creationId="{E9441B06-11AA-3020-AD92-1632ADB1AA7C}"/>
          </ac:spMkLst>
        </pc:spChg>
      </pc:sldChg>
      <pc:sldChg chg="delSp modSp add mod ord">
        <pc:chgData name="Elizabeth Ciccarelli" userId="ee4298ec-c8be-4710-aaf1-0a7e4cac9df8" providerId="ADAL" clId="{ABC4C3D2-11A3-4A9E-951F-87F53C7789C3}" dt="2023-01-11T14:22:46.227" v="4247" actId="1076"/>
        <pc:sldMkLst>
          <pc:docMk/>
          <pc:sldMk cId="2487767374" sldId="2651"/>
        </pc:sldMkLst>
        <pc:spChg chg="del">
          <ac:chgData name="Elizabeth Ciccarelli" userId="ee4298ec-c8be-4710-aaf1-0a7e4cac9df8" providerId="ADAL" clId="{ABC4C3D2-11A3-4A9E-951F-87F53C7789C3}" dt="2023-01-11T14:22:42.015" v="4246" actId="478"/>
          <ac:spMkLst>
            <pc:docMk/>
            <pc:sldMk cId="2487767374" sldId="2651"/>
            <ac:spMk id="3" creationId="{32C66DC3-154F-2557-A5C6-1CFAAE22CBAE}"/>
          </ac:spMkLst>
        </pc:spChg>
        <pc:spChg chg="mod">
          <ac:chgData name="Elizabeth Ciccarelli" userId="ee4298ec-c8be-4710-aaf1-0a7e4cac9df8" providerId="ADAL" clId="{ABC4C3D2-11A3-4A9E-951F-87F53C7789C3}" dt="2023-01-11T14:22:46.227" v="4247" actId="1076"/>
          <ac:spMkLst>
            <pc:docMk/>
            <pc:sldMk cId="2487767374" sldId="2651"/>
            <ac:spMk id="4" creationId="{42C82A39-25BE-8D24-72F6-AE24DF6242EC}"/>
          </ac:spMkLst>
        </pc:spChg>
        <pc:spChg chg="mod">
          <ac:chgData name="Elizabeth Ciccarelli" userId="ee4298ec-c8be-4710-aaf1-0a7e4cac9df8" providerId="ADAL" clId="{ABC4C3D2-11A3-4A9E-951F-87F53C7789C3}" dt="2023-01-10T14:58:11.038" v="2965" actId="255"/>
          <ac:spMkLst>
            <pc:docMk/>
            <pc:sldMk cId="2487767374" sldId="2651"/>
            <ac:spMk id="11" creationId="{47B21F6A-5FD9-417C-9575-4DBC3185FD87}"/>
          </ac:spMkLst>
        </pc:spChg>
      </pc:sldChg>
      <pc:sldChg chg="delSp modSp add mod setBg">
        <pc:chgData name="Elizabeth Ciccarelli" userId="ee4298ec-c8be-4710-aaf1-0a7e4cac9df8" providerId="ADAL" clId="{ABC4C3D2-11A3-4A9E-951F-87F53C7789C3}" dt="2023-01-11T14:22:33.836" v="4245" actId="1076"/>
        <pc:sldMkLst>
          <pc:docMk/>
          <pc:sldMk cId="3574551" sldId="2652"/>
        </pc:sldMkLst>
        <pc:spChg chg="mod">
          <ac:chgData name="Elizabeth Ciccarelli" userId="ee4298ec-c8be-4710-aaf1-0a7e4cac9df8" providerId="ADAL" clId="{ABC4C3D2-11A3-4A9E-951F-87F53C7789C3}" dt="2023-01-10T14:59:13.535" v="2974" actId="255"/>
          <ac:spMkLst>
            <pc:docMk/>
            <pc:sldMk cId="3574551" sldId="2652"/>
            <ac:spMk id="2" creationId="{CB634649-CDED-BCD8-FA94-E7A68A6259AC}"/>
          </ac:spMkLst>
        </pc:spChg>
        <pc:spChg chg="del">
          <ac:chgData name="Elizabeth Ciccarelli" userId="ee4298ec-c8be-4710-aaf1-0a7e4cac9df8" providerId="ADAL" clId="{ABC4C3D2-11A3-4A9E-951F-87F53C7789C3}" dt="2023-01-11T14:22:24.279" v="4242" actId="478"/>
          <ac:spMkLst>
            <pc:docMk/>
            <pc:sldMk cId="3574551" sldId="2652"/>
            <ac:spMk id="3" creationId="{32C66DC3-154F-2557-A5C6-1CFAAE22CBAE}"/>
          </ac:spMkLst>
        </pc:spChg>
        <pc:spChg chg="mod">
          <ac:chgData name="Elizabeth Ciccarelli" userId="ee4298ec-c8be-4710-aaf1-0a7e4cac9df8" providerId="ADAL" clId="{ABC4C3D2-11A3-4A9E-951F-87F53C7789C3}" dt="2023-01-11T14:22:27.183" v="4243" actId="1076"/>
          <ac:spMkLst>
            <pc:docMk/>
            <pc:sldMk cId="3574551" sldId="2652"/>
            <ac:spMk id="4" creationId="{42C82A39-25BE-8D24-72F6-AE24DF6242EC}"/>
          </ac:spMkLst>
        </pc:spChg>
        <pc:spChg chg="mod">
          <ac:chgData name="Elizabeth Ciccarelli" userId="ee4298ec-c8be-4710-aaf1-0a7e4cac9df8" providerId="ADAL" clId="{ABC4C3D2-11A3-4A9E-951F-87F53C7789C3}" dt="2023-01-11T14:22:33.836" v="4245" actId="1076"/>
          <ac:spMkLst>
            <pc:docMk/>
            <pc:sldMk cId="3574551" sldId="2652"/>
            <ac:spMk id="33" creationId="{F23411C8-1DB7-46A1-A6DC-41EACD30ED57}"/>
          </ac:spMkLst>
        </pc:spChg>
      </pc:sldChg>
      <pc:sldChg chg="modSp add del mod setBg">
        <pc:chgData name="Elizabeth Ciccarelli" userId="ee4298ec-c8be-4710-aaf1-0a7e4cac9df8" providerId="ADAL" clId="{ABC4C3D2-11A3-4A9E-951F-87F53C7789C3}" dt="2023-01-11T14:22:07.581" v="4239" actId="47"/>
        <pc:sldMkLst>
          <pc:docMk/>
          <pc:sldMk cId="3893859775" sldId="2653"/>
        </pc:sldMkLst>
        <pc:spChg chg="mod">
          <ac:chgData name="Elizabeth Ciccarelli" userId="ee4298ec-c8be-4710-aaf1-0a7e4cac9df8" providerId="ADAL" clId="{ABC4C3D2-11A3-4A9E-951F-87F53C7789C3}" dt="2023-01-10T15:01:34.668" v="2977" actId="255"/>
          <ac:spMkLst>
            <pc:docMk/>
            <pc:sldMk cId="3893859775" sldId="2653"/>
            <ac:spMk id="3" creationId="{32C66DC3-154F-2557-A5C6-1CFAAE22CBAE}"/>
          </ac:spMkLst>
        </pc:spChg>
      </pc:sldChg>
      <pc:sldChg chg="delSp modSp add mod setBg">
        <pc:chgData name="Elizabeth Ciccarelli" userId="ee4298ec-c8be-4710-aaf1-0a7e4cac9df8" providerId="ADAL" clId="{ABC4C3D2-11A3-4A9E-951F-87F53C7789C3}" dt="2023-01-11T14:22:18.464" v="4241" actId="1076"/>
        <pc:sldMkLst>
          <pc:docMk/>
          <pc:sldMk cId="3368362388" sldId="2654"/>
        </pc:sldMkLst>
        <pc:spChg chg="del">
          <ac:chgData name="Elizabeth Ciccarelli" userId="ee4298ec-c8be-4710-aaf1-0a7e4cac9df8" providerId="ADAL" clId="{ABC4C3D2-11A3-4A9E-951F-87F53C7789C3}" dt="2023-01-11T14:22:12.124" v="4240" actId="478"/>
          <ac:spMkLst>
            <pc:docMk/>
            <pc:sldMk cId="3368362388" sldId="2654"/>
            <ac:spMk id="3" creationId="{32C66DC3-154F-2557-A5C6-1CFAAE22CBAE}"/>
          </ac:spMkLst>
        </pc:spChg>
        <pc:spChg chg="mod">
          <ac:chgData name="Elizabeth Ciccarelli" userId="ee4298ec-c8be-4710-aaf1-0a7e4cac9df8" providerId="ADAL" clId="{ABC4C3D2-11A3-4A9E-951F-87F53C7789C3}" dt="2023-01-11T14:22:18.464" v="4241" actId="1076"/>
          <ac:spMkLst>
            <pc:docMk/>
            <pc:sldMk cId="3368362388" sldId="2654"/>
            <ac:spMk id="4" creationId="{42C82A39-25BE-8D24-72F6-AE24DF6242EC}"/>
          </ac:spMkLst>
        </pc:spChg>
      </pc:sldChg>
      <pc:sldChg chg="modSp add del mod">
        <pc:chgData name="Elizabeth Ciccarelli" userId="ee4298ec-c8be-4710-aaf1-0a7e4cac9df8" providerId="ADAL" clId="{ABC4C3D2-11A3-4A9E-951F-87F53C7789C3}" dt="2023-01-10T17:26:30.582" v="3724" actId="47"/>
        <pc:sldMkLst>
          <pc:docMk/>
          <pc:sldMk cId="4050670112" sldId="2655"/>
        </pc:sldMkLst>
        <pc:spChg chg="mod">
          <ac:chgData name="Elizabeth Ciccarelli" userId="ee4298ec-c8be-4710-aaf1-0a7e4cac9df8" providerId="ADAL" clId="{ABC4C3D2-11A3-4A9E-951F-87F53C7789C3}" dt="2023-01-10T17:11:02.473" v="3233" actId="20577"/>
          <ac:spMkLst>
            <pc:docMk/>
            <pc:sldMk cId="4050670112" sldId="2655"/>
            <ac:spMk id="31" creationId="{4D4D4E20-249C-406C-BD90-01BEC46489C6}"/>
          </ac:spMkLst>
        </pc:spChg>
        <pc:spChg chg="mod">
          <ac:chgData name="Elizabeth Ciccarelli" userId="ee4298ec-c8be-4710-aaf1-0a7e4cac9df8" providerId="ADAL" clId="{ABC4C3D2-11A3-4A9E-951F-87F53C7789C3}" dt="2023-01-10T17:11:14.232" v="3236" actId="20577"/>
          <ac:spMkLst>
            <pc:docMk/>
            <pc:sldMk cId="4050670112" sldId="2655"/>
            <ac:spMk id="32" creationId="{92C11CD2-BF1E-4CC9-83F6-2C46282A584F}"/>
          </ac:spMkLst>
        </pc:spChg>
      </pc:sldChg>
      <pc:sldChg chg="modSp add mod">
        <pc:chgData name="Elizabeth Ciccarelli" userId="ee4298ec-c8be-4710-aaf1-0a7e4cac9df8" providerId="ADAL" clId="{ABC4C3D2-11A3-4A9E-951F-87F53C7789C3}" dt="2023-01-10T19:37:58.409" v="3887" actId="20577"/>
        <pc:sldMkLst>
          <pc:docMk/>
          <pc:sldMk cId="4264811026" sldId="2656"/>
        </pc:sldMkLst>
        <pc:spChg chg="mod">
          <ac:chgData name="Elizabeth Ciccarelli" userId="ee4298ec-c8be-4710-aaf1-0a7e4cac9df8" providerId="ADAL" clId="{ABC4C3D2-11A3-4A9E-951F-87F53C7789C3}" dt="2023-01-10T17:18:23.997" v="3338" actId="1076"/>
          <ac:spMkLst>
            <pc:docMk/>
            <pc:sldMk cId="4264811026" sldId="2656"/>
            <ac:spMk id="31" creationId="{4D4D4E20-249C-406C-BD90-01BEC46489C6}"/>
          </ac:spMkLst>
        </pc:spChg>
        <pc:spChg chg="mod">
          <ac:chgData name="Elizabeth Ciccarelli" userId="ee4298ec-c8be-4710-aaf1-0a7e4cac9df8" providerId="ADAL" clId="{ABC4C3D2-11A3-4A9E-951F-87F53C7789C3}" dt="2023-01-10T19:37:58.409" v="3887" actId="20577"/>
          <ac:spMkLst>
            <pc:docMk/>
            <pc:sldMk cId="4264811026" sldId="2656"/>
            <ac:spMk id="32" creationId="{92C11CD2-BF1E-4CC9-83F6-2C46282A584F}"/>
          </ac:spMkLst>
        </pc:spChg>
        <pc:picChg chg="mod">
          <ac:chgData name="Elizabeth Ciccarelli" userId="ee4298ec-c8be-4710-aaf1-0a7e4cac9df8" providerId="ADAL" clId="{ABC4C3D2-11A3-4A9E-951F-87F53C7789C3}" dt="2023-01-10T17:20:21.877" v="3401" actId="14100"/>
          <ac:picMkLst>
            <pc:docMk/>
            <pc:sldMk cId="4264811026" sldId="2656"/>
            <ac:picMk id="6" creationId="{2F9F8381-60A4-8C53-0490-923A42B6661E}"/>
          </ac:picMkLst>
        </pc:picChg>
      </pc:sldChg>
      <pc:sldChg chg="addSp delSp modSp add mod modClrScheme chgLayout">
        <pc:chgData name="Elizabeth Ciccarelli" userId="ee4298ec-c8be-4710-aaf1-0a7e4cac9df8" providerId="ADAL" clId="{ABC4C3D2-11A3-4A9E-951F-87F53C7789C3}" dt="2023-01-10T17:26:16.545" v="3723" actId="20577"/>
        <pc:sldMkLst>
          <pc:docMk/>
          <pc:sldMk cId="2589997934" sldId="2657"/>
        </pc:sldMkLst>
        <pc:spChg chg="mod">
          <ac:chgData name="Elizabeth Ciccarelli" userId="ee4298ec-c8be-4710-aaf1-0a7e4cac9df8" providerId="ADAL" clId="{ABC4C3D2-11A3-4A9E-951F-87F53C7789C3}" dt="2023-01-10T17:22:31.369" v="3444" actId="26606"/>
          <ac:spMkLst>
            <pc:docMk/>
            <pc:sldMk cId="2589997934" sldId="2657"/>
            <ac:spMk id="5" creationId="{E5969419-8F34-4DA7-AE42-353928399E84}"/>
          </ac:spMkLst>
        </pc:spChg>
        <pc:spChg chg="mod ord">
          <ac:chgData name="Elizabeth Ciccarelli" userId="ee4298ec-c8be-4710-aaf1-0a7e4cac9df8" providerId="ADAL" clId="{ABC4C3D2-11A3-4A9E-951F-87F53C7789C3}" dt="2023-01-10T17:24:48.192" v="3550" actId="1076"/>
          <ac:spMkLst>
            <pc:docMk/>
            <pc:sldMk cId="2589997934" sldId="2657"/>
            <ac:spMk id="31" creationId="{4D4D4E20-249C-406C-BD90-01BEC46489C6}"/>
          </ac:spMkLst>
        </pc:spChg>
        <pc:spChg chg="mod">
          <ac:chgData name="Elizabeth Ciccarelli" userId="ee4298ec-c8be-4710-aaf1-0a7e4cac9df8" providerId="ADAL" clId="{ABC4C3D2-11A3-4A9E-951F-87F53C7789C3}" dt="2023-01-10T17:24:21.394" v="3546" actId="255"/>
          <ac:spMkLst>
            <pc:docMk/>
            <pc:sldMk cId="2589997934" sldId="2657"/>
            <ac:spMk id="32" creationId="{92C11CD2-BF1E-4CC9-83F6-2C46282A584F}"/>
          </ac:spMkLst>
        </pc:spChg>
        <pc:spChg chg="add del mod">
          <ac:chgData name="Elizabeth Ciccarelli" userId="ee4298ec-c8be-4710-aaf1-0a7e4cac9df8" providerId="ADAL" clId="{ABC4C3D2-11A3-4A9E-951F-87F53C7789C3}" dt="2023-01-10T17:22:31.363" v="3443" actId="26606"/>
          <ac:spMkLst>
            <pc:docMk/>
            <pc:sldMk cId="2589997934" sldId="2657"/>
            <ac:spMk id="37" creationId="{E520A5FE-B85F-4775-43DB-18C62474554C}"/>
          </ac:spMkLst>
        </pc:spChg>
        <pc:spChg chg="add del mod">
          <ac:chgData name="Elizabeth Ciccarelli" userId="ee4298ec-c8be-4710-aaf1-0a7e4cac9df8" providerId="ADAL" clId="{ABC4C3D2-11A3-4A9E-951F-87F53C7789C3}" dt="2023-01-10T17:22:31.363" v="3443" actId="26606"/>
          <ac:spMkLst>
            <pc:docMk/>
            <pc:sldMk cId="2589997934" sldId="2657"/>
            <ac:spMk id="39" creationId="{67FFFF25-1063-58DD-15B3-726138FF6851}"/>
          </ac:spMkLst>
        </pc:spChg>
        <pc:spChg chg="add mod">
          <ac:chgData name="Elizabeth Ciccarelli" userId="ee4298ec-c8be-4710-aaf1-0a7e4cac9df8" providerId="ADAL" clId="{ABC4C3D2-11A3-4A9E-951F-87F53C7789C3}" dt="2023-01-10T17:26:16.545" v="3723" actId="20577"/>
          <ac:spMkLst>
            <pc:docMk/>
            <pc:sldMk cId="2589997934" sldId="2657"/>
            <ac:spMk id="41" creationId="{A9B4F3DC-9A3E-E8AF-9D1A-09C9C31D15C5}"/>
          </ac:spMkLst>
        </pc:spChg>
        <pc:spChg chg="add mod">
          <ac:chgData name="Elizabeth Ciccarelli" userId="ee4298ec-c8be-4710-aaf1-0a7e4cac9df8" providerId="ADAL" clId="{ABC4C3D2-11A3-4A9E-951F-87F53C7789C3}" dt="2023-01-10T17:24:27.658" v="3547" actId="255"/>
          <ac:spMkLst>
            <pc:docMk/>
            <pc:sldMk cId="2589997934" sldId="2657"/>
            <ac:spMk id="42" creationId="{97964CF9-45BF-596F-F445-714ADD43ED4B}"/>
          </ac:spMkLst>
        </pc:spChg>
        <pc:spChg chg="add mod">
          <ac:chgData name="Elizabeth Ciccarelli" userId="ee4298ec-c8be-4710-aaf1-0a7e4cac9df8" providerId="ADAL" clId="{ABC4C3D2-11A3-4A9E-951F-87F53C7789C3}" dt="2023-01-10T17:26:07.479" v="3687" actId="14100"/>
          <ac:spMkLst>
            <pc:docMk/>
            <pc:sldMk cId="2589997934" sldId="2657"/>
            <ac:spMk id="43" creationId="{89DAE826-6E4D-D772-D5E4-7C5D3223A463}"/>
          </ac:spMkLst>
        </pc:spChg>
        <pc:picChg chg="add mod ord">
          <ac:chgData name="Elizabeth Ciccarelli" userId="ee4298ec-c8be-4710-aaf1-0a7e4cac9df8" providerId="ADAL" clId="{ABC4C3D2-11A3-4A9E-951F-87F53C7789C3}" dt="2023-01-10T17:22:31.369" v="3444" actId="26606"/>
          <ac:picMkLst>
            <pc:docMk/>
            <pc:sldMk cId="2589997934" sldId="2657"/>
            <ac:picMk id="3" creationId="{EDE8BF9E-7576-5434-A77A-296F663E8E6D}"/>
          </ac:picMkLst>
        </pc:picChg>
        <pc:picChg chg="del">
          <ac:chgData name="Elizabeth Ciccarelli" userId="ee4298ec-c8be-4710-aaf1-0a7e4cac9df8" providerId="ADAL" clId="{ABC4C3D2-11A3-4A9E-951F-87F53C7789C3}" dt="2023-01-10T17:22:16.152" v="3440" actId="478"/>
          <ac:picMkLst>
            <pc:docMk/>
            <pc:sldMk cId="2589997934" sldId="2657"/>
            <ac:picMk id="6" creationId="{2F9F8381-60A4-8C53-0490-923A42B6661E}"/>
          </ac:picMkLst>
        </pc:picChg>
      </pc:sldChg>
      <pc:sldChg chg="addSp delSp modSp add mod">
        <pc:chgData name="Elizabeth Ciccarelli" userId="ee4298ec-c8be-4710-aaf1-0a7e4cac9df8" providerId="ADAL" clId="{ABC4C3D2-11A3-4A9E-951F-87F53C7789C3}" dt="2023-01-11T12:46:13.810" v="4139" actId="20577"/>
        <pc:sldMkLst>
          <pc:docMk/>
          <pc:sldMk cId="3758415276" sldId="2658"/>
        </pc:sldMkLst>
        <pc:spChg chg="add del mod">
          <ac:chgData name="Elizabeth Ciccarelli" userId="ee4298ec-c8be-4710-aaf1-0a7e4cac9df8" providerId="ADAL" clId="{ABC4C3D2-11A3-4A9E-951F-87F53C7789C3}" dt="2023-01-11T12:45:49.783" v="4111" actId="478"/>
          <ac:spMkLst>
            <pc:docMk/>
            <pc:sldMk cId="3758415276" sldId="2658"/>
            <ac:spMk id="4" creationId="{C71C2FD2-8D51-4E55-CBFA-665DB654A229}"/>
          </ac:spMkLst>
        </pc:spChg>
        <pc:spChg chg="add del mod">
          <ac:chgData name="Elizabeth Ciccarelli" userId="ee4298ec-c8be-4710-aaf1-0a7e4cac9df8" providerId="ADAL" clId="{ABC4C3D2-11A3-4A9E-951F-87F53C7789C3}" dt="2023-01-11T12:45:52.407" v="4112" actId="478"/>
          <ac:spMkLst>
            <pc:docMk/>
            <pc:sldMk cId="3758415276" sldId="2658"/>
            <ac:spMk id="7" creationId="{DD0A9E4F-96CC-78B3-264C-B9BCEDE8A1A4}"/>
          </ac:spMkLst>
        </pc:spChg>
        <pc:spChg chg="mod">
          <ac:chgData name="Elizabeth Ciccarelli" userId="ee4298ec-c8be-4710-aaf1-0a7e4cac9df8" providerId="ADAL" clId="{ABC4C3D2-11A3-4A9E-951F-87F53C7789C3}" dt="2023-01-11T12:46:13.810" v="4139" actId="20577"/>
          <ac:spMkLst>
            <pc:docMk/>
            <pc:sldMk cId="3758415276" sldId="2658"/>
            <ac:spMk id="32" creationId="{92C11CD2-BF1E-4CC9-83F6-2C46282A584F}"/>
          </ac:spMkLst>
        </pc:spChg>
        <pc:spChg chg="del">
          <ac:chgData name="Elizabeth Ciccarelli" userId="ee4298ec-c8be-4710-aaf1-0a7e4cac9df8" providerId="ADAL" clId="{ABC4C3D2-11A3-4A9E-951F-87F53C7789C3}" dt="2023-01-11T12:45:41.554" v="4109" actId="478"/>
          <ac:spMkLst>
            <pc:docMk/>
            <pc:sldMk cId="3758415276" sldId="2658"/>
            <ac:spMk id="41" creationId="{A9B4F3DC-9A3E-E8AF-9D1A-09C9C31D15C5}"/>
          </ac:spMkLst>
        </pc:spChg>
        <pc:spChg chg="mod">
          <ac:chgData name="Elizabeth Ciccarelli" userId="ee4298ec-c8be-4710-aaf1-0a7e4cac9df8" providerId="ADAL" clId="{ABC4C3D2-11A3-4A9E-951F-87F53C7789C3}" dt="2023-01-11T12:46:10.739" v="4138" actId="14100"/>
          <ac:spMkLst>
            <pc:docMk/>
            <pc:sldMk cId="3758415276" sldId="2658"/>
            <ac:spMk id="42" creationId="{97964CF9-45BF-596F-F445-714ADD43ED4B}"/>
          </ac:spMkLst>
        </pc:spChg>
        <pc:spChg chg="del">
          <ac:chgData name="Elizabeth Ciccarelli" userId="ee4298ec-c8be-4710-aaf1-0a7e4cac9df8" providerId="ADAL" clId="{ABC4C3D2-11A3-4A9E-951F-87F53C7789C3}" dt="2023-01-11T12:45:46.378" v="4110" actId="478"/>
          <ac:spMkLst>
            <pc:docMk/>
            <pc:sldMk cId="3758415276" sldId="2658"/>
            <ac:spMk id="43" creationId="{89DAE826-6E4D-D772-D5E4-7C5D3223A463}"/>
          </ac:spMkLst>
        </pc:spChg>
      </pc:sldChg>
      <pc:sldChg chg="addSp delSp modSp add mod">
        <pc:chgData name="Elizabeth Ciccarelli" userId="ee4298ec-c8be-4710-aaf1-0a7e4cac9df8" providerId="ADAL" clId="{ABC4C3D2-11A3-4A9E-951F-87F53C7789C3}" dt="2023-01-11T20:03:06.664" v="4267" actId="20577"/>
        <pc:sldMkLst>
          <pc:docMk/>
          <pc:sldMk cId="1867644512" sldId="2659"/>
        </pc:sldMkLst>
        <pc:spChg chg="del">
          <ac:chgData name="Elizabeth Ciccarelli" userId="ee4298ec-c8be-4710-aaf1-0a7e4cac9df8" providerId="ADAL" clId="{ABC4C3D2-11A3-4A9E-951F-87F53C7789C3}" dt="2023-01-11T13:20:09.423" v="4142" actId="478"/>
          <ac:spMkLst>
            <pc:docMk/>
            <pc:sldMk cId="1867644512" sldId="2659"/>
            <ac:spMk id="2" creationId="{686CD1AD-D684-D2AC-D025-ABB78BC0A6B4}"/>
          </ac:spMkLst>
        </pc:spChg>
        <pc:spChg chg="mod">
          <ac:chgData name="Elizabeth Ciccarelli" userId="ee4298ec-c8be-4710-aaf1-0a7e4cac9df8" providerId="ADAL" clId="{ABC4C3D2-11A3-4A9E-951F-87F53C7789C3}" dt="2023-01-11T20:03:06.664" v="4267" actId="20577"/>
          <ac:spMkLst>
            <pc:docMk/>
            <pc:sldMk cId="1867644512" sldId="2659"/>
            <ac:spMk id="4" creationId="{957021A2-B911-4905-ED94-1C4F6A321E49}"/>
          </ac:spMkLst>
        </pc:spChg>
        <pc:spChg chg="add del mod">
          <ac:chgData name="Elizabeth Ciccarelli" userId="ee4298ec-c8be-4710-aaf1-0a7e4cac9df8" providerId="ADAL" clId="{ABC4C3D2-11A3-4A9E-951F-87F53C7789C3}" dt="2023-01-11T13:20:13.622" v="4143" actId="478"/>
          <ac:spMkLst>
            <pc:docMk/>
            <pc:sldMk cId="1867644512" sldId="2659"/>
            <ac:spMk id="6" creationId="{B1CA1750-2E9C-E092-DD9E-C95D4DEC869D}"/>
          </ac:spMkLst>
        </pc:spChg>
        <pc:spChg chg="add mod">
          <ac:chgData name="Elizabeth Ciccarelli" userId="ee4298ec-c8be-4710-aaf1-0a7e4cac9df8" providerId="ADAL" clId="{ABC4C3D2-11A3-4A9E-951F-87F53C7789C3}" dt="2023-01-11T13:24:31.191" v="4237" actId="1076"/>
          <ac:spMkLst>
            <pc:docMk/>
            <pc:sldMk cId="1867644512" sldId="2659"/>
            <ac:spMk id="7" creationId="{2F71B716-34BE-48B9-80A3-75A2A48B934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25D-8766-427E-8C9E-4845048D8DFC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8A28B-0568-4092-BB1A-13C9B073E3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439B-391B-4B41-826A-951FCF412C34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A0038-7055-434C-B6C4-B8C69565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079137" y="4855144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791782" y="3899540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73412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 title="Decorative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4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5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9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3"/>
            <a:ext cx="4312353" cy="2962659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1819845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604762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9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anchor="b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400" b="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663707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 title="Decorative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l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89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5" title="Decorative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5" title="Decorative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5" title="Decorative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2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title="Decorative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 title="Decorative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 title="Decorative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Rectangle 25" title="Decorative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31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Shape 62" title="Decorative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Picture Placeholder 3" title="Decorative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4" name="Table Placeholder 3" title="Decorative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 title="Decorative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 title="Decorative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4"/>
            <a:ext cx="579890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4"/>
            <a:ext cx="281756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title="Decorative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 title="Decorative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9162924" y="4598770"/>
            <a:ext cx="2815716" cy="2259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l to Action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5B931B-7725-4C86-A82C-07F42F44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97500" y="2009775"/>
            <a:ext cx="6794499" cy="2838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16D3891-B2BA-4AE6-AAA7-560547F4B5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311899" cy="6858000"/>
          </a:xfrm>
          <a:custGeom>
            <a:avLst/>
            <a:gdLst>
              <a:gd name="connsiteX0" fmla="*/ 0 w 6311899"/>
              <a:gd name="connsiteY0" fmla="*/ 0 h 6858000"/>
              <a:gd name="connsiteX1" fmla="*/ 6311899 w 6311899"/>
              <a:gd name="connsiteY1" fmla="*/ 0 h 6858000"/>
              <a:gd name="connsiteX2" fmla="*/ 6311899 w 6311899"/>
              <a:gd name="connsiteY2" fmla="*/ 2009775 h 6858000"/>
              <a:gd name="connsiteX3" fmla="*/ 5397499 w 6311899"/>
              <a:gd name="connsiteY3" fmla="*/ 2009775 h 6858000"/>
              <a:gd name="connsiteX4" fmla="*/ 5397499 w 6311899"/>
              <a:gd name="connsiteY4" fmla="*/ 4848225 h 6858000"/>
              <a:gd name="connsiteX5" fmla="*/ 6311899 w 6311899"/>
              <a:gd name="connsiteY5" fmla="*/ 4848225 h 6858000"/>
              <a:gd name="connsiteX6" fmla="*/ 6311899 w 6311899"/>
              <a:gd name="connsiteY6" fmla="*/ 6858000 h 6858000"/>
              <a:gd name="connsiteX7" fmla="*/ 0 w 63118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899" h="6858000">
                <a:moveTo>
                  <a:pt x="0" y="0"/>
                </a:moveTo>
                <a:lnTo>
                  <a:pt x="6311899" y="0"/>
                </a:lnTo>
                <a:lnTo>
                  <a:pt x="6311899" y="2009775"/>
                </a:lnTo>
                <a:lnTo>
                  <a:pt x="5397499" y="2009775"/>
                </a:lnTo>
                <a:lnTo>
                  <a:pt x="5397499" y="4848225"/>
                </a:lnTo>
                <a:lnTo>
                  <a:pt x="6311899" y="4848225"/>
                </a:lnTo>
                <a:lnTo>
                  <a:pt x="63118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9831967-45C9-40AF-A955-56E9578B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167DEC-7546-44F6-AD64-E71C2FF1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61241730-14B7-407E-9517-F4510520D03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11900" y="3282850"/>
            <a:ext cx="5350010" cy="10307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5B60F-1D5E-4B0C-8354-2E7AA187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898" y="2471206"/>
            <a:ext cx="5350010" cy="86739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009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6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74" r:id="rId11"/>
    <p:sldLayoutId id="2147483690" r:id="rId12"/>
    <p:sldLayoutId id="2147483694" r:id="rId13"/>
    <p:sldLayoutId id="2147483748" r:id="rId14"/>
    <p:sldLayoutId id="2147483693" r:id="rId15"/>
    <p:sldLayoutId id="2147483686" r:id="rId16"/>
    <p:sldLayoutId id="2147483703" r:id="rId17"/>
    <p:sldLayoutId id="2147483709" r:id="rId18"/>
    <p:sldLayoutId id="2147483710" r:id="rId19"/>
    <p:sldLayoutId id="2147483711" r:id="rId20"/>
    <p:sldLayoutId id="2147483712" r:id="rId21"/>
    <p:sldLayoutId id="2147483749" r:id="rId22"/>
    <p:sldLayoutId id="2147483751" r:id="rId23"/>
    <p:sldLayoutId id="2147483704" r:id="rId24"/>
    <p:sldLayoutId id="2147483702" r:id="rId25"/>
    <p:sldLayoutId id="2147483713" r:id="rId26"/>
    <p:sldLayoutId id="2147483714" r:id="rId27"/>
    <p:sldLayoutId id="2147483715" r:id="rId28"/>
    <p:sldLayoutId id="2147483695" r:id="rId29"/>
    <p:sldLayoutId id="2147483730" r:id="rId30"/>
    <p:sldLayoutId id="2147483698" r:id="rId31"/>
    <p:sldLayoutId id="2147483731" r:id="rId32"/>
    <p:sldLayoutId id="2147483699" r:id="rId33"/>
    <p:sldLayoutId id="2147483732" r:id="rId34"/>
    <p:sldLayoutId id="2147483739" r:id="rId35"/>
    <p:sldLayoutId id="2147483740" r:id="rId36"/>
    <p:sldLayoutId id="2147483700" r:id="rId37"/>
    <p:sldLayoutId id="2147483741" r:id="rId38"/>
    <p:sldLayoutId id="2147483742" r:id="rId39"/>
    <p:sldLayoutId id="2147483696" r:id="rId40"/>
    <p:sldLayoutId id="2147483743" r:id="rId41"/>
    <p:sldLayoutId id="2147483744" r:id="rId42"/>
    <p:sldLayoutId id="2147483745" r:id="rId43"/>
    <p:sldLayoutId id="2147483705" r:id="rId44"/>
    <p:sldLayoutId id="2147483746" r:id="rId45"/>
    <p:sldLayoutId id="2147483687" r:id="rId46"/>
    <p:sldLayoutId id="2147483719" r:id="rId47"/>
    <p:sldLayoutId id="2147483720" r:id="rId48"/>
    <p:sldLayoutId id="2147483718" r:id="rId49"/>
    <p:sldLayoutId id="2147483721" r:id="rId50"/>
    <p:sldLayoutId id="2147483716" r:id="rId51"/>
    <p:sldLayoutId id="2147483722" r:id="rId52"/>
    <p:sldLayoutId id="2147483723" r:id="rId53"/>
    <p:sldLayoutId id="2147483753" r:id="rId54"/>
    <p:sldLayoutId id="2147483754" r:id="rId55"/>
    <p:sldLayoutId id="2147483755" r:id="rId56"/>
    <p:sldLayoutId id="2147483756" r:id="rId57"/>
    <p:sldLayoutId id="2147483725" r:id="rId58"/>
    <p:sldLayoutId id="2147483726" r:id="rId59"/>
    <p:sldLayoutId id="2147483675" r:id="rId60"/>
    <p:sldLayoutId id="2147483677" r:id="rId61"/>
    <p:sldLayoutId id="2147483729" r:id="rId62"/>
    <p:sldLayoutId id="2147483747" r:id="rId63"/>
    <p:sldLayoutId id="2147483728" r:id="rId64"/>
    <p:sldLayoutId id="2147483757" r:id="rId6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85121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eople-coffee-meeting-team-7096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209456&amp;picture=docto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accme.org/publications/cme-passport-provider-mark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cmepassport.org/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209456&amp;picture=docto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209456&amp;picture=docto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209456&amp;picture=docto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A5D366-BDCD-4761-A29B-21881A691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1589" b="21589"/>
          <a:stretch/>
        </p:blipFill>
        <p:spPr>
          <a:xfrm>
            <a:off x="20" y="4288"/>
            <a:ext cx="12191980" cy="4618512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823991-6F5F-45D3-883F-8179BE10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37721"/>
            <a:ext cx="10988041" cy="89125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 sz="4000" dirty="0"/>
              <a:t>UPDATES TO THE CME ACTIVITY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5E40E-3256-4272-A29D-F2438D5C13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6174617"/>
            <a:ext cx="9575800" cy="33854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Maine Medical Education Trust</a:t>
            </a:r>
          </a:p>
        </p:txBody>
      </p:sp>
    </p:spTree>
    <p:extLst>
      <p:ext uri="{BB962C8B-B14F-4D97-AF65-F5344CB8AC3E}">
        <p14:creationId xmlns:p14="http://schemas.microsoft.com/office/powerpoint/2010/main" val="79592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F0240E2-270B-47F4-97C1-065A42CC2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for Joint Providers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6A574E0-4F1C-4569-ABD3-9707A8CD18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52988" y="2228193"/>
            <a:ext cx="3686025" cy="774087"/>
          </a:xfrm>
        </p:spPr>
        <p:txBody>
          <a:bodyPr>
            <a:normAutofit/>
          </a:bodyPr>
          <a:lstStyle/>
          <a:p>
            <a:r>
              <a:rPr lang="en-US" sz="1800" dirty="0"/>
              <a:t>For MMET to report physician credit, joint providers must: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52924E-B022-4FF4-B161-31F5531EC8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69080" y="3180956"/>
            <a:ext cx="4053840" cy="3044825"/>
          </a:xfrm>
        </p:spPr>
        <p:txBody>
          <a:bodyPr>
            <a:normAutofit/>
          </a:bodyPr>
          <a:lstStyle/>
          <a:p>
            <a:r>
              <a:rPr lang="en-US" sz="2000" dirty="0"/>
              <a:t>Update evaluation form to collect additional information from physicians</a:t>
            </a:r>
          </a:p>
          <a:p>
            <a:r>
              <a:rPr lang="en-US" sz="2400" b="1" dirty="0"/>
              <a:t>Prepare and submit a Spreadsheet for Learners Claiming CME</a:t>
            </a:r>
          </a:p>
        </p:txBody>
      </p:sp>
      <p:pic>
        <p:nvPicPr>
          <p:cNvPr id="19" name="Picture Placeholder 18" title="Decorative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5" title="Decorative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688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ctor and patient">
            <a:extLst>
              <a:ext uri="{FF2B5EF4-FFF2-40B4-BE49-F238E27FC236}">
                <a16:creationId xmlns:a16="http://schemas.microsoft.com/office/drawing/2014/main" id="{8521BEF6-B203-5618-208E-B86003B620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85" r="14434" b="-1"/>
          <a:stretch/>
        </p:blipFill>
        <p:spPr>
          <a:xfrm>
            <a:off x="538029" y="3114330"/>
            <a:ext cx="2390383" cy="2907399"/>
          </a:xfrm>
          <a:prstGeom prst="rect">
            <a:avLst/>
          </a:prstGeom>
          <a:noFill/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7946A2-8DCE-4047-9CAE-38128B4BAF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Download from MMET Activity Downloads webpage.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Complete with physician licensing information and credits claimed.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388" algn="l"/>
              </a:tabLst>
            </a:pPr>
            <a:r>
              <a:rPr lang="en-US" sz="2400" dirty="0"/>
              <a:t>Filled out only for physicians (MDs and DOs) who have agreed to allow MMET to report their earned credit.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 be </a:t>
            </a:r>
            <a:r>
              <a:rPr lang="en-US" sz="2400"/>
              <a:t>submitted digitally with Post-CME Activity Materials.</a:t>
            </a:r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033" y="1659770"/>
            <a:ext cx="2558005" cy="1325563"/>
          </a:xfrm>
        </p:spPr>
        <p:txBody>
          <a:bodyPr anchor="t">
            <a:noAutofit/>
          </a:bodyPr>
          <a:lstStyle/>
          <a:p>
            <a:r>
              <a:rPr lang="en-US" sz="3200"/>
              <a:t>Physicians Claiming CME Spreadsheet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848789-5957-990C-A20D-83B199E22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997" y="836271"/>
            <a:ext cx="4305039" cy="518545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2F14250-B82B-A88F-FF40-6D6D7A8291AA}"/>
              </a:ext>
            </a:extLst>
          </p:cNvPr>
          <p:cNvSpPr/>
          <p:nvPr/>
        </p:nvSpPr>
        <p:spPr>
          <a:xfrm rot="3784135" flipV="1">
            <a:off x="6345572" y="2293535"/>
            <a:ext cx="2767290" cy="32097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11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FCB8DF-9253-8DAA-1272-685494F9E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6461760" cy="823070"/>
          </a:xfrm>
        </p:spPr>
        <p:txBody>
          <a:bodyPr>
            <a:normAutofit fontScale="90000"/>
          </a:bodyPr>
          <a:lstStyle/>
          <a:p>
            <a:r>
              <a:rPr lang="en-US" dirty="0"/>
              <a:t>Physicians Claiming CME Spreadsheet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6C0621-F56D-2FE2-702B-114F5681636A}"/>
              </a:ext>
            </a:extLst>
          </p:cNvPr>
          <p:cNvSpPr txBox="1"/>
          <p:nvPr/>
        </p:nvSpPr>
        <p:spPr>
          <a:xfrm>
            <a:off x="7472856" y="5497513"/>
            <a:ext cx="4361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After collecting information from participants in the evaluation forms, transfer the data to learner spreadsheet.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14E28E0-56C8-DD7D-C07C-8F5C9EAF5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41" y="111570"/>
            <a:ext cx="9669517" cy="535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4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6C0621-F56D-2FE2-702B-114F5681636A}"/>
              </a:ext>
            </a:extLst>
          </p:cNvPr>
          <p:cNvSpPr txBox="1"/>
          <p:nvPr/>
        </p:nvSpPr>
        <p:spPr>
          <a:xfrm>
            <a:off x="1534510" y="150249"/>
            <a:ext cx="5959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The Spreadsheet has space for reporting both CME and MOC.  If reporting just CME, use only columns A-I.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E15708-2965-95A1-B0C9-BF984AB3A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4009"/>
            <a:ext cx="12192000" cy="2689981"/>
          </a:xfrm>
          <a:prstGeom prst="rect">
            <a:avLst/>
          </a:prstGeom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351FB8C0-1FCB-6057-9A72-3F10E352F058}"/>
              </a:ext>
            </a:extLst>
          </p:cNvPr>
          <p:cNvSpPr/>
          <p:nvPr/>
        </p:nvSpPr>
        <p:spPr>
          <a:xfrm rot="5400000">
            <a:off x="3429653" y="-2241987"/>
            <a:ext cx="1202125" cy="7325712"/>
          </a:xfrm>
          <a:prstGeom prst="lef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CF411B-56F0-6FD6-737B-A1C9A5F0A49C}"/>
              </a:ext>
            </a:extLst>
          </p:cNvPr>
          <p:cNvSpPr txBox="1"/>
          <p:nvPr/>
        </p:nvSpPr>
        <p:spPr>
          <a:xfrm>
            <a:off x="7357241" y="5114864"/>
            <a:ext cx="46876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The first three lines provide examples for how to enter data for reporting CME and MOC. The</a:t>
            </a:r>
            <a:r>
              <a:rPr lang="en-US" dirty="0">
                <a:solidFill>
                  <a:schemeClr val="bg1"/>
                </a:solidFill>
              </a:rPr>
              <a:t>y can be deleted before submitting the file. 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Do not delete any columns.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All learner information is required.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9441B06-11AA-3020-AD92-1632ADB1A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6461760" cy="823070"/>
          </a:xfrm>
        </p:spPr>
        <p:txBody>
          <a:bodyPr>
            <a:normAutofit fontScale="90000"/>
          </a:bodyPr>
          <a:lstStyle/>
          <a:p>
            <a:r>
              <a:rPr lang="en-US" dirty="0"/>
              <a:t>Physicians Claiming CME Spreadsheet</a:t>
            </a:r>
          </a:p>
        </p:txBody>
      </p:sp>
    </p:spTree>
    <p:extLst>
      <p:ext uri="{BB962C8B-B14F-4D97-AF65-F5344CB8AC3E}">
        <p14:creationId xmlns:p14="http://schemas.microsoft.com/office/powerpoint/2010/main" val="2411619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6C0621-F56D-2FE2-702B-114F5681636A}"/>
              </a:ext>
            </a:extLst>
          </p:cNvPr>
          <p:cNvSpPr txBox="1"/>
          <p:nvPr/>
        </p:nvSpPr>
        <p:spPr>
          <a:xfrm>
            <a:off x="6568966" y="5497513"/>
            <a:ext cx="526568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Add a participant.  Leave the ACCME Activity ID Column blank.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Highlighted areas mark fields to be filled in.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D39DFD-0403-9042-A08E-088DAB772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449" y="246878"/>
            <a:ext cx="9259102" cy="525063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E4486C46-971D-A4F1-7692-8846ADA8418A}"/>
              </a:ext>
            </a:extLst>
          </p:cNvPr>
          <p:cNvSpPr/>
          <p:nvPr/>
        </p:nvSpPr>
        <p:spPr>
          <a:xfrm>
            <a:off x="515007" y="2706945"/>
            <a:ext cx="951442" cy="21020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8C7A93A-D939-9397-F8DA-AE904727F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6461760" cy="823070"/>
          </a:xfrm>
        </p:spPr>
        <p:txBody>
          <a:bodyPr>
            <a:normAutofit fontScale="90000"/>
          </a:bodyPr>
          <a:lstStyle/>
          <a:p>
            <a:r>
              <a:rPr lang="en-US" dirty="0"/>
              <a:t>Physicians Claiming CME Spreadsheet</a:t>
            </a:r>
          </a:p>
        </p:txBody>
      </p:sp>
    </p:spTree>
    <p:extLst>
      <p:ext uri="{BB962C8B-B14F-4D97-AF65-F5344CB8AC3E}">
        <p14:creationId xmlns:p14="http://schemas.microsoft.com/office/powerpoint/2010/main" val="2116939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6C0621-F56D-2FE2-702B-114F5681636A}"/>
              </a:ext>
            </a:extLst>
          </p:cNvPr>
          <p:cNvSpPr txBox="1"/>
          <p:nvPr/>
        </p:nvSpPr>
        <p:spPr>
          <a:xfrm>
            <a:off x="7786256" y="5497513"/>
            <a:ext cx="40483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Can report MOC on the Spreadsheet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Do not delete any columns.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457FDB-74D7-4D2B-B8AC-A4D0463C9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94" y="220250"/>
            <a:ext cx="11217612" cy="5182049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6CDAFD3-D69A-0183-EBF8-1970E6AD9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6461760" cy="823070"/>
          </a:xfrm>
        </p:spPr>
        <p:txBody>
          <a:bodyPr>
            <a:normAutofit fontScale="90000"/>
          </a:bodyPr>
          <a:lstStyle/>
          <a:p>
            <a:r>
              <a:rPr lang="en-US" dirty="0"/>
              <a:t>Physicians Claiming CME Spreadsheet</a:t>
            </a:r>
          </a:p>
        </p:txBody>
      </p:sp>
    </p:spTree>
    <p:extLst>
      <p:ext uri="{BB962C8B-B14F-4D97-AF65-F5344CB8AC3E}">
        <p14:creationId xmlns:p14="http://schemas.microsoft.com/office/powerpoint/2010/main" val="1617582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1F423-7364-6570-88D5-1A99F25430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21032" y="412284"/>
            <a:ext cx="6440348" cy="1308006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Activities approved from </a:t>
            </a:r>
            <a:r>
              <a:rPr lang="en-US" sz="1800" u="sng" dirty="0"/>
              <a:t>this date forward </a:t>
            </a:r>
            <a:r>
              <a:rPr lang="en-US" sz="1800" dirty="0"/>
              <a:t>will require the submission of an evaluation form that includes the questions necessary to collect the required information from physicians.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0CAA6E-DE21-2E27-6BB4-38359FB62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1032" y="1849043"/>
            <a:ext cx="6440347" cy="1313059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Regularly Scheduled Series that have already been approved should </a:t>
            </a:r>
            <a:r>
              <a:rPr lang="en-US" sz="1800" u="sng" dirty="0"/>
              <a:t>update their evaluations by March 31, 2023</a:t>
            </a:r>
            <a:r>
              <a:rPr lang="en-US" sz="1800" dirty="0"/>
              <a:t> and submit the “Physicians Claiming CME Spreadsheet” for each subsequent session.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6153E6-AE44-B0F9-3825-5C81ACDF22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9912" y="4414232"/>
            <a:ext cx="5662585" cy="2291368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1800" b="1" dirty="0"/>
              <a:t>Continue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Submit an attendance list because not all participants are physicians claiming CME Credit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Report the number of physicians and other learners on the Post-CME Activity Form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Issue certificates to learners for the time being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0C711E-4394-A6BA-B33D-58D2E2F30C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21032" y="3280917"/>
            <a:ext cx="6440348" cy="1004562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Enduring materials should </a:t>
            </a:r>
            <a:r>
              <a:rPr lang="en-US" sz="1800" u="sng" dirty="0"/>
              <a:t>update their evaluations by March 31,  2023</a:t>
            </a:r>
            <a:r>
              <a:rPr lang="en-US" sz="1800" dirty="0"/>
              <a:t> and submit a “Physicians Claiming CME Spreadsheet” on a </a:t>
            </a:r>
            <a:r>
              <a:rPr lang="en-US" sz="1800" b="1" u="sng" dirty="0"/>
              <a:t>quarterly basis </a:t>
            </a:r>
            <a:r>
              <a:rPr lang="en-US" sz="1800" b="1" dirty="0"/>
              <a:t>in April, July, October, and January</a:t>
            </a:r>
            <a:r>
              <a:rPr lang="en-US" sz="1800" dirty="0"/>
              <a:t>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5BE22B2-A6D0-BCA7-0975-6D87FD5B7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00" y="0"/>
            <a:ext cx="4302223" cy="1366345"/>
          </a:xfrm>
        </p:spPr>
        <p:txBody>
          <a:bodyPr/>
          <a:lstStyle/>
          <a:p>
            <a:r>
              <a:rPr lang="en-US" sz="4400" dirty="0"/>
              <a:t>Implementing Changes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F214F69-6D2F-2829-06D5-DF2046E6A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7862" y="2794077"/>
            <a:ext cx="4529461" cy="301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10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11BAC48-F4C4-46FB-96DC-423C381A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6" y="3727361"/>
            <a:ext cx="2657979" cy="1025525"/>
          </a:xfrm>
        </p:spPr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391FA66-BCDC-4C12-B812-A0DEE14539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74805" y="107694"/>
            <a:ext cx="4294206" cy="755650"/>
          </a:xfrm>
        </p:spPr>
        <p:txBody>
          <a:bodyPr>
            <a:normAutofit/>
          </a:bodyPr>
          <a:lstStyle/>
          <a:p>
            <a:r>
              <a:rPr lang="en-US" sz="2800" dirty="0"/>
              <a:t>Learner Reporting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ADE35233-6DEE-4B97-AFFB-06DE78443B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4806" y="747701"/>
            <a:ext cx="4294207" cy="75565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Updating the Evaluation Form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87271B6-523F-4DCD-A006-84BF4C0C7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74807" y="1509129"/>
            <a:ext cx="4294206" cy="75565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Physicians Claiming CME Spreadsheet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F23411C8-1DB7-46A1-A6DC-41EACD30ED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74806" y="4121480"/>
            <a:ext cx="4294206" cy="75565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Removing the Activity Monitoring Form Requirement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B21F6A-5FD9-417C-9575-4DBC3185FD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74807" y="2389019"/>
            <a:ext cx="4294206" cy="755650"/>
          </a:xfrm>
        </p:spPr>
        <p:txBody>
          <a:bodyPr>
            <a:noAutofit/>
          </a:bodyPr>
          <a:lstStyle/>
          <a:p>
            <a:r>
              <a:rPr lang="en-US" sz="3200" b="1" dirty="0"/>
              <a:t>CME Passport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321041" y="1696333"/>
            <a:ext cx="3404340" cy="5232400"/>
          </a:xfrm>
        </p:spPr>
      </p:pic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42C82A39-25BE-8D24-72F6-AE24DF6242EC}"/>
              </a:ext>
            </a:extLst>
          </p:cNvPr>
          <p:cNvSpPr txBox="1">
            <a:spLocks/>
          </p:cNvSpPr>
          <p:nvPr/>
        </p:nvSpPr>
        <p:spPr>
          <a:xfrm>
            <a:off x="4174807" y="5165627"/>
            <a:ext cx="4294206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MMET Guide to the CME Activity Approval Process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CB634649-CDED-BCD8-FA94-E7A68A6259AC}"/>
              </a:ext>
            </a:extLst>
          </p:cNvPr>
          <p:cNvSpPr txBox="1">
            <a:spLocks/>
          </p:cNvSpPr>
          <p:nvPr/>
        </p:nvSpPr>
        <p:spPr>
          <a:xfrm>
            <a:off x="4174807" y="3140389"/>
            <a:ext cx="4294206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Reporting Government Grant Money</a:t>
            </a:r>
          </a:p>
        </p:txBody>
      </p:sp>
    </p:spTree>
    <p:extLst>
      <p:ext uri="{BB962C8B-B14F-4D97-AF65-F5344CB8AC3E}">
        <p14:creationId xmlns:p14="http://schemas.microsoft.com/office/powerpoint/2010/main" val="2487767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title="Decorative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2192000" cy="68580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How many of you are familiar with CME Passport?</a:t>
            </a:r>
          </a:p>
        </p:txBody>
      </p:sp>
    </p:spTree>
    <p:extLst>
      <p:ext uri="{BB962C8B-B14F-4D97-AF65-F5344CB8AC3E}">
        <p14:creationId xmlns:p14="http://schemas.microsoft.com/office/powerpoint/2010/main" val="1415924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7946A2-8DCE-4047-9CAE-38128B4BAF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CME Passport is an online database that can house both CME Activities and Learner CME Transcripts.</a:t>
            </a:r>
          </a:p>
          <a:p>
            <a:r>
              <a:rPr lang="en-US" sz="2400" dirty="0"/>
              <a:t>It is not a requirement to include your activity on CME Passport or for physicians to create an account, but there are benefits to providers, planners, and learners.</a:t>
            </a:r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CME Passport?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DDC87A-5761-27BE-B6C2-9E04EBB55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694"/>
            <a:ext cx="5624093" cy="1777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EB7557-E14A-36D4-4BAC-40D914819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23" y="4017187"/>
            <a:ext cx="4366638" cy="16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8BF9E-7576-5434-A77A-296F663E8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626" y="0"/>
            <a:ext cx="8740748" cy="3408892"/>
          </a:xfrm>
          <a:prstGeom prst="rect">
            <a:avLst/>
          </a:prstGeom>
          <a:noFill/>
        </p:spPr>
      </p:pic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97964CF9-45BF-596F-F445-714ADD43ED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68750" y="3666354"/>
            <a:ext cx="3448800" cy="382749"/>
          </a:xfrm>
        </p:spPr>
        <p:txBody>
          <a:bodyPr>
            <a:noAutofit/>
          </a:bodyPr>
          <a:lstStyle/>
          <a:p>
            <a:r>
              <a:rPr lang="en-US" sz="2800" dirty="0"/>
              <a:t>How was your year?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89DAE826-6E4D-D772-D5E4-7C5D3223A4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54055" y="3449109"/>
            <a:ext cx="3450265" cy="839571"/>
          </a:xfrm>
        </p:spPr>
        <p:txBody>
          <a:bodyPr>
            <a:noAutofit/>
          </a:bodyPr>
          <a:lstStyle/>
          <a:p>
            <a:r>
              <a:rPr lang="en-US" sz="2800" dirty="0"/>
              <a:t>How hopeful are you for 2023?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92C11CD2-BF1E-4CC9-83F6-2C46282A58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How many stars would you give 2022?</a:t>
            </a:r>
          </a:p>
          <a:p>
            <a:pPr marL="0" indent="0">
              <a:buNone/>
            </a:pPr>
            <a:r>
              <a:rPr lang="en-US" sz="2800" dirty="0"/>
              <a:t>Enter Your Responses in the Poll.</a:t>
            </a:r>
          </a:p>
          <a:p>
            <a:pPr marL="0" indent="0">
              <a:buNone/>
            </a:pPr>
            <a:r>
              <a:rPr lang="en-US" dirty="0"/>
              <a:t>​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A9B4F3DC-9A3E-E8AF-9D1A-09C9C31D15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4" y="4288680"/>
            <a:ext cx="3450265" cy="2253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How many stars do you predict for 2023?</a:t>
            </a:r>
          </a:p>
          <a:p>
            <a:pPr marL="0" indent="0">
              <a:buNone/>
            </a:pPr>
            <a:r>
              <a:rPr lang="en-US" sz="2800" dirty="0"/>
              <a:t>Enter Your Responses in the Poll.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D4D4E20-249C-406C-BD90-01BEC4648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3" y="3857728"/>
            <a:ext cx="3979216" cy="2168682"/>
          </a:xfr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/>
              <a:t>Happy New Year!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E5969419-8F34-4DA7-AE42-353928399E8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97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7946A2-8DCE-4047-9CAE-38128B4BAF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964874"/>
            <a:ext cx="12192000" cy="3893126"/>
          </a:xfrm>
        </p:spPr>
        <p:txBody>
          <a:bodyPr/>
          <a:lstStyle/>
          <a:p>
            <a:r>
              <a:rPr lang="en-US" sz="2000" u="sng" dirty="0"/>
              <a:t>FREE ADVERTISING FOR ACTIVITIES</a:t>
            </a:r>
          </a:p>
          <a:p>
            <a:pPr defTabSz="993775"/>
            <a:r>
              <a:rPr lang="en-US" sz="2000" dirty="0"/>
              <a:t>Planners can select whether to include their activity in CME Passport on the CME Activity Application.</a:t>
            </a:r>
          </a:p>
          <a:p>
            <a:r>
              <a:rPr lang="en-US" sz="2000" dirty="0"/>
              <a:t>Must enter a URL if selecting to include the activity on CME Passport</a:t>
            </a:r>
          </a:p>
          <a:p>
            <a:r>
              <a:rPr lang="en-US" sz="2000" dirty="0"/>
              <a:t>Learners can search for activities on CME Passport.</a:t>
            </a:r>
          </a:p>
          <a:p>
            <a:r>
              <a:rPr lang="en-US" sz="2000" dirty="0"/>
              <a:t>This allows the activity to potentially reach a wider audience.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053" y="1639311"/>
            <a:ext cx="6435524" cy="1325563"/>
          </a:xfrm>
        </p:spPr>
        <p:txBody>
          <a:bodyPr/>
          <a:lstStyle/>
          <a:p>
            <a:r>
              <a:rPr lang="en-US" dirty="0"/>
              <a:t>Benefits of Using CME Passport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DDC87A-5761-27BE-B6C2-9E04EBB55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330" cy="12040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B94378-7C82-F7FE-7AE0-7407155F4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53" y="3415046"/>
            <a:ext cx="4938719" cy="1198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B8228B-B132-F996-D409-2BCE12C77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53" y="4851784"/>
            <a:ext cx="4959383" cy="119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92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7946A2-8DCE-4047-9CAE-38128B4BAF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u="sng" dirty="0"/>
              <a:t>LEARNERS CAN FIND ACTIVITIES</a:t>
            </a:r>
          </a:p>
          <a:p>
            <a:pPr defTabSz="993775"/>
            <a:r>
              <a:rPr lang="en-US" sz="2000" dirty="0"/>
              <a:t>Learners can search a database of activities from around the nation to find ones that meet their needs.</a:t>
            </a:r>
          </a:p>
          <a:p>
            <a:r>
              <a:rPr lang="en-US" sz="2000" dirty="0"/>
              <a:t>This includes both live and enduring materials and activities offering MOC.</a:t>
            </a:r>
          </a:p>
          <a:p>
            <a:r>
              <a:rPr lang="en-US" sz="2000" dirty="0"/>
              <a:t>A filter allows them to narrow their search.</a:t>
            </a:r>
          </a:p>
          <a:p>
            <a:r>
              <a:rPr lang="en-US" sz="2000" dirty="0"/>
              <a:t>Anyone can use the search tool.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Using CME Passport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DDC87A-5761-27BE-B6C2-9E04EBB55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330" cy="12040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65408B-8701-91D9-367B-0B7DC331B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24" y="1802222"/>
            <a:ext cx="4736439" cy="9137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D4C8DF-D732-4329-2BE7-35B51DE5A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335" y="3314102"/>
            <a:ext cx="2431207" cy="3362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38BE4A-683F-9B5B-1562-D618B5CF7E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8542" y="45625"/>
            <a:ext cx="8493460" cy="140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00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7946A2-8DCE-4047-9CAE-38128B4BAF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u="sng" dirty="0"/>
              <a:t>LEARNERS CAN MANAGE THEIR CME CREDITS</a:t>
            </a:r>
          </a:p>
          <a:p>
            <a:pPr defTabSz="993775"/>
            <a:r>
              <a:rPr lang="en-US" sz="2000" dirty="0"/>
              <a:t>CME Passport allows learners to keep track of the credits they earn. </a:t>
            </a:r>
          </a:p>
          <a:p>
            <a:pPr defTabSz="993775"/>
            <a:r>
              <a:rPr lang="en-US" sz="2000" dirty="0"/>
              <a:t>As providers upload credits earned in PARS, learners can view a transcript of their credits if they create an account.</a:t>
            </a:r>
          </a:p>
          <a:p>
            <a:pPr defTabSz="993775"/>
            <a:r>
              <a:rPr lang="en-US" sz="2000" dirty="0"/>
              <a:t>Potentially reduces time spent issuing CME Certificates and handling inquiries regarding certificates.</a:t>
            </a:r>
          </a:p>
          <a:p>
            <a:pPr defTabSz="993775"/>
            <a:endParaRPr lang="en-US" sz="20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Using CME Passport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DDC87A-5761-27BE-B6C2-9E04EBB55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330" cy="1204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EBCE7E-6D16-9C71-1E96-59661AB5F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2" y="1934192"/>
            <a:ext cx="5017670" cy="541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555CB9-6F6D-83C5-4C92-D234F97C3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77448"/>
            <a:ext cx="5278053" cy="22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64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7946A2-8DCE-4047-9CAE-38128B4BAF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CREDIT REPORTING</a:t>
            </a:r>
          </a:p>
          <a:p>
            <a:r>
              <a:rPr lang="en-US" sz="2000" dirty="0"/>
              <a:t>The State of Maine Board of Licensure in Medicine and the Maine Board of Osteopathic Licensure are 2 of 9 state boards (and growing) that have collaborated with the ACCME to use CME Passport for reporting physician credit.</a:t>
            </a:r>
          </a:p>
          <a:p>
            <a:pPr defTabSz="993775"/>
            <a:r>
              <a:rPr lang="en-US" sz="2000" dirty="0"/>
              <a:t>This reduces the administrative burden on physicians for tracking and reporting their credits.  Physicians can download a transcript and email it directly to the Board if necessary.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Using CME Passport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DDC87A-5761-27BE-B6C2-9E04EBB55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330" cy="1204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EBCE7E-6D16-9C71-1E96-59661AB5F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2" y="1934192"/>
            <a:ext cx="5017670" cy="541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555CB9-6F6D-83C5-4C92-D234F97C3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77448"/>
            <a:ext cx="5278053" cy="22484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CA4088-A5A6-65D2-945B-D69ED90C6F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4827" y="0"/>
            <a:ext cx="3077173" cy="6396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B77DAF-3CEA-A5D6-99B7-08F8EE2F63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4827" y="619293"/>
            <a:ext cx="3077173" cy="58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98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7946A2-8DCE-4047-9CAE-38128B4BAF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u="sng" dirty="0"/>
              <a:t>TRACKS CME CREDITS FROM ALL REPORTING PROVIDERS</a:t>
            </a:r>
          </a:p>
          <a:p>
            <a:pPr defTabSz="993775"/>
            <a:r>
              <a:rPr lang="en-US" sz="2000" dirty="0"/>
              <a:t>Physicians often earn CME credits from a variety of providers.</a:t>
            </a:r>
          </a:p>
          <a:p>
            <a:pPr defTabSz="993775"/>
            <a:r>
              <a:rPr lang="en-US" sz="2000" dirty="0"/>
              <a:t>CME Passport is able to act as a single source of CME Credits earned if all providers are entering learner data into PARS.</a:t>
            </a:r>
          </a:p>
          <a:p>
            <a:pPr defTabSz="993775"/>
            <a:r>
              <a:rPr lang="en-US" sz="2000" dirty="0"/>
              <a:t>MOC is also reported to all collaborating certifying boards.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Using CME Passport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DDC87A-5761-27BE-B6C2-9E04EBB55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330" cy="1204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EBCE7E-6D16-9C71-1E96-59661AB5F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2" y="1934192"/>
            <a:ext cx="5017670" cy="5418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9A8729-99F1-E7DA-635C-F2E4AEFC2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2" y="4145282"/>
            <a:ext cx="5217400" cy="177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86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7946A2-8DCE-4047-9CAE-38128B4BAF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The CME Provider Passport Mark can be included on announcements and brochures to let learners know that the credits will be available on their CME Passport Transcript.</a:t>
            </a:r>
          </a:p>
          <a:p>
            <a:r>
              <a:rPr lang="en-US" sz="2400" dirty="0"/>
              <a:t>The Mark can be downloaded from the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ACCME website</a:t>
            </a:r>
            <a:r>
              <a:rPr lang="en-US" sz="2400" dirty="0"/>
              <a:t>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Informing Learners of Using CME Passport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DDC87A-5761-27BE-B6C2-9E04EBB55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10330" cy="1204064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C5A937C-E2FB-60D9-17DB-3FF306F1B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60" y="3429000"/>
            <a:ext cx="4447032" cy="321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47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7946A2-8DCE-4047-9CAE-38128B4BAF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The following language can be used on activities to accompany the CME Passport Provider Mark:</a:t>
            </a:r>
          </a:p>
          <a:p>
            <a:r>
              <a:rPr lang="en-US" sz="2000" dirty="0"/>
              <a:t> "The CME credits that physicians earn from this activity will be submitted to ACCME's CME Passport, a free, centralized web application where you can create a personalized account to view, track, and generate transcripts of your reported CME credit. Visit </a:t>
            </a:r>
            <a:r>
              <a:rPr lang="en-US" sz="20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www.cmepassport.org</a:t>
            </a:r>
            <a:r>
              <a:rPr lang="en-US" sz="2000" dirty="0"/>
              <a:t> to create your account." 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Informing Learners of Using CME Passport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DDC87A-5761-27BE-B6C2-9E04EBB55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10330" cy="1204064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C5A937C-E2FB-60D9-17DB-3FF306F1B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60" y="3429000"/>
            <a:ext cx="4447032" cy="321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6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11BAC48-F4C4-46FB-96DC-423C381A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6" y="3727361"/>
            <a:ext cx="2657979" cy="1025525"/>
          </a:xfrm>
        </p:spPr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391FA66-BCDC-4C12-B812-A0DEE14539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74805" y="107694"/>
            <a:ext cx="4294206" cy="755650"/>
          </a:xfrm>
        </p:spPr>
        <p:txBody>
          <a:bodyPr>
            <a:normAutofit/>
          </a:bodyPr>
          <a:lstStyle/>
          <a:p>
            <a:r>
              <a:rPr lang="en-US" sz="2800" dirty="0"/>
              <a:t>Learner Reporting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ADE35233-6DEE-4B97-AFFB-06DE78443B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4806" y="747701"/>
            <a:ext cx="4294207" cy="75565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Updating the Evaluation Form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87271B6-523F-4DCD-A006-84BF4C0C7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74807" y="1509129"/>
            <a:ext cx="4294206" cy="75565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Physicians Claiming CME Spreadsheet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F23411C8-1DB7-46A1-A6DC-41EACD30ED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74806" y="4224041"/>
            <a:ext cx="4294206" cy="1125675"/>
          </a:xfrm>
        </p:spPr>
        <p:txBody>
          <a:bodyPr>
            <a:noAutofit/>
          </a:bodyPr>
          <a:lstStyle/>
          <a:p>
            <a:r>
              <a:rPr lang="en-US" sz="2800" b="1" dirty="0"/>
              <a:t>Removing the Activity Monitoring Form Requirement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B21F6A-5FD9-417C-9575-4DBC3185FD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74807" y="2389019"/>
            <a:ext cx="4294206" cy="755650"/>
          </a:xfrm>
        </p:spPr>
        <p:txBody>
          <a:bodyPr>
            <a:noAutofit/>
          </a:bodyPr>
          <a:lstStyle/>
          <a:p>
            <a:r>
              <a:rPr lang="en-US" sz="2800" dirty="0"/>
              <a:t>CME Passport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321041" y="1696333"/>
            <a:ext cx="3404340" cy="5232400"/>
          </a:xfrm>
        </p:spPr>
      </p:pic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42C82A39-25BE-8D24-72F6-AE24DF6242EC}"/>
              </a:ext>
            </a:extLst>
          </p:cNvPr>
          <p:cNvSpPr txBox="1">
            <a:spLocks/>
          </p:cNvSpPr>
          <p:nvPr/>
        </p:nvSpPr>
        <p:spPr>
          <a:xfrm>
            <a:off x="4174807" y="5710119"/>
            <a:ext cx="4294206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MMET Guide to the CME Activity Approval Process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CB634649-CDED-BCD8-FA94-E7A68A6259AC}"/>
              </a:ext>
            </a:extLst>
          </p:cNvPr>
          <p:cNvSpPr txBox="1">
            <a:spLocks/>
          </p:cNvSpPr>
          <p:nvPr/>
        </p:nvSpPr>
        <p:spPr>
          <a:xfrm>
            <a:off x="4174807" y="3140389"/>
            <a:ext cx="4294206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Reporting Government Grant Money</a:t>
            </a:r>
          </a:p>
        </p:txBody>
      </p:sp>
    </p:spTree>
    <p:extLst>
      <p:ext uri="{BB962C8B-B14F-4D97-AF65-F5344CB8AC3E}">
        <p14:creationId xmlns:p14="http://schemas.microsoft.com/office/powerpoint/2010/main" val="3574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663286-7ACB-721F-3A71-95031852A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Reporting Government Grant Money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0D7018-545D-867D-E9A4-598853584F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1"/>
            <a:ext cx="4544580" cy="360506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The MMET is responsible for reporting monetary grants received from federal, state, or local governmental agencies for CME Activities to the ACCME.</a:t>
            </a:r>
          </a:p>
          <a:p>
            <a:r>
              <a:rPr lang="en-US" sz="2800" dirty="0"/>
              <a:t>Do not need to account for the allocation of the money received.</a:t>
            </a:r>
          </a:p>
          <a:p>
            <a:r>
              <a:rPr lang="en-US" sz="2800" dirty="0"/>
              <a:t>Money is reported as a total for the year, not on an individual activity level.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B945A3-62C0-52F8-BCE6-E6786D0FC7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0167" y="3621528"/>
            <a:ext cx="4927601" cy="2540000"/>
          </a:xfrm>
        </p:spPr>
        <p:txBody>
          <a:bodyPr/>
          <a:lstStyle/>
          <a:p>
            <a:r>
              <a:rPr lang="en-US" dirty="0"/>
              <a:t>Report Government Grant Money Received on the Post-Activity Report Form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CB042E-8D0D-4C41-D5E7-DAA572470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5" y="434080"/>
            <a:ext cx="6035563" cy="299492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16EFC37-68CD-9877-F008-B1EBBE1F802F}"/>
              </a:ext>
            </a:extLst>
          </p:cNvPr>
          <p:cNvSpPr/>
          <p:nvPr/>
        </p:nvSpPr>
        <p:spPr>
          <a:xfrm>
            <a:off x="0" y="1353567"/>
            <a:ext cx="6373091" cy="132556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78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2C96D-5ACA-C496-5644-1AE1B89D6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399" y="1292772"/>
            <a:ext cx="7252505" cy="2705925"/>
          </a:xfrm>
        </p:spPr>
        <p:txBody>
          <a:bodyPr/>
          <a:lstStyle/>
          <a:p>
            <a:r>
              <a:rPr lang="en-US" dirty="0"/>
              <a:t>The Activity Monitoring Form is No Longer Required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8F417-3AD6-3D41-55CE-67681319DB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06399" y="4195470"/>
            <a:ext cx="7579201" cy="1784916"/>
          </a:xfrm>
        </p:spPr>
        <p:txBody>
          <a:bodyPr>
            <a:noAutofit/>
          </a:bodyPr>
          <a:lstStyle/>
          <a:p>
            <a:r>
              <a:rPr lang="en-US" sz="2400" dirty="0"/>
              <a:t>This form was completed for each activity to comply with an old standard that is no longer a requirement.</a:t>
            </a:r>
          </a:p>
          <a:p>
            <a:r>
              <a:rPr lang="en-US" sz="2400" dirty="0"/>
              <a:t>Continue to ensure disclosures are being made and presentations are free from bias.</a:t>
            </a:r>
          </a:p>
        </p:txBody>
      </p:sp>
    </p:spTree>
    <p:extLst>
      <p:ext uri="{BB962C8B-B14F-4D97-AF65-F5344CB8AC3E}">
        <p14:creationId xmlns:p14="http://schemas.microsoft.com/office/powerpoint/2010/main" val="280846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8BF9E-7576-5434-A77A-296F663E8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626" y="0"/>
            <a:ext cx="8740748" cy="3408892"/>
          </a:xfrm>
          <a:prstGeom prst="rect">
            <a:avLst/>
          </a:prstGeom>
          <a:noFill/>
        </p:spPr>
      </p:pic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97964CF9-45BF-596F-F445-714ADD43ED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68750" y="3666354"/>
            <a:ext cx="4217898" cy="382749"/>
          </a:xfrm>
        </p:spPr>
        <p:txBody>
          <a:bodyPr>
            <a:noAutofit/>
          </a:bodyPr>
          <a:lstStyle/>
          <a:p>
            <a:r>
              <a:rPr lang="en-US" sz="2800" dirty="0"/>
              <a:t>Looking Forward to 2023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92C11CD2-BF1E-4CC9-83F6-2C46282A58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6" y="4070639"/>
            <a:ext cx="5897927" cy="2253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What is one thing you are hopeful for this year?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Enter your response on the whiteboard.</a:t>
            </a:r>
          </a:p>
          <a:p>
            <a:pPr marL="0" indent="0">
              <a:buNone/>
            </a:pPr>
            <a:r>
              <a:rPr lang="en-US" dirty="0"/>
              <a:t>​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D4D4E20-249C-406C-BD90-01BEC4648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3" y="3857728"/>
            <a:ext cx="3979216" cy="2168682"/>
          </a:xfr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/>
              <a:t>Happy New Year!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E5969419-8F34-4DA7-AE42-353928399E8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15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11BAC48-F4C4-46FB-96DC-423C381A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6" y="3727361"/>
            <a:ext cx="2657979" cy="1025525"/>
          </a:xfrm>
        </p:spPr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391FA66-BCDC-4C12-B812-A0DEE14539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74805" y="107694"/>
            <a:ext cx="4294206" cy="755650"/>
          </a:xfrm>
        </p:spPr>
        <p:txBody>
          <a:bodyPr>
            <a:normAutofit/>
          </a:bodyPr>
          <a:lstStyle/>
          <a:p>
            <a:r>
              <a:rPr lang="en-US" sz="2800" dirty="0"/>
              <a:t>Learner Reporting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ADE35233-6DEE-4B97-AFFB-06DE78443B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4806" y="747701"/>
            <a:ext cx="4294207" cy="75565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Updating the Evaluation Form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87271B6-523F-4DCD-A006-84BF4C0C7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74807" y="1509129"/>
            <a:ext cx="4294206" cy="75565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Physicians Claiming CME Spreadsheet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F23411C8-1DB7-46A1-A6DC-41EACD30ED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74806" y="4121480"/>
            <a:ext cx="4294206" cy="75565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Removing the Activity Monitoring Form Requirement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B21F6A-5FD9-417C-9575-4DBC3185FD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74807" y="2389019"/>
            <a:ext cx="4294206" cy="755650"/>
          </a:xfrm>
        </p:spPr>
        <p:txBody>
          <a:bodyPr>
            <a:noAutofit/>
          </a:bodyPr>
          <a:lstStyle/>
          <a:p>
            <a:r>
              <a:rPr lang="en-US" sz="2800" dirty="0"/>
              <a:t>CME Passport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321041" y="1696333"/>
            <a:ext cx="3404340" cy="5232400"/>
          </a:xfrm>
        </p:spPr>
      </p:pic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42C82A39-25BE-8D24-72F6-AE24DF6242EC}"/>
              </a:ext>
            </a:extLst>
          </p:cNvPr>
          <p:cNvSpPr txBox="1">
            <a:spLocks/>
          </p:cNvSpPr>
          <p:nvPr/>
        </p:nvSpPr>
        <p:spPr>
          <a:xfrm>
            <a:off x="4174807" y="5332294"/>
            <a:ext cx="4294206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MMET Guide to the CME Activity Approval Process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CB634649-CDED-BCD8-FA94-E7A68A6259AC}"/>
              </a:ext>
            </a:extLst>
          </p:cNvPr>
          <p:cNvSpPr txBox="1">
            <a:spLocks/>
          </p:cNvSpPr>
          <p:nvPr/>
        </p:nvSpPr>
        <p:spPr>
          <a:xfrm>
            <a:off x="4174807" y="3140389"/>
            <a:ext cx="4294206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Reporting Government Grant Money</a:t>
            </a:r>
          </a:p>
        </p:txBody>
      </p:sp>
    </p:spTree>
    <p:extLst>
      <p:ext uri="{BB962C8B-B14F-4D97-AF65-F5344CB8AC3E}">
        <p14:creationId xmlns:p14="http://schemas.microsoft.com/office/powerpoint/2010/main" val="3368362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78D77BC-9F35-8429-E998-45780CE22F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4FD909-9DD6-D2B2-79CF-53B1DC0CC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3780"/>
            <a:ext cx="4120444" cy="3575396"/>
          </a:xfrm>
        </p:spPr>
        <p:txBody>
          <a:bodyPr/>
          <a:lstStyle/>
          <a:p>
            <a:r>
              <a:rPr lang="en-US" dirty="0"/>
              <a:t>MMET Guide to the CME Activity Approval Process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01BC93-3F1C-D7B7-58C7-64A8C10680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8690" y="4031658"/>
            <a:ext cx="4355201" cy="2011790"/>
          </a:xfrm>
        </p:spPr>
        <p:txBody>
          <a:bodyPr>
            <a:noAutofit/>
          </a:bodyPr>
          <a:lstStyle/>
          <a:p>
            <a:r>
              <a:rPr lang="en-US" sz="2000" dirty="0"/>
              <a:t>Includes information and instructions 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Submitting for Approval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Instructions for During the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Post-Activity Requirements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DFD8B6-DE11-56C4-F1A8-ECBDEA96B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899" y="4288"/>
            <a:ext cx="5445674" cy="68700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15BFE2-747A-C76A-604D-E4AF405A3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892" y="0"/>
            <a:ext cx="2025728" cy="685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61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FCC6D1-213C-4A86-A2D0-742E15438C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734443"/>
            <a:ext cx="3977648" cy="731694"/>
          </a:xfrm>
        </p:spPr>
        <p:txBody>
          <a:bodyPr>
            <a:normAutofit/>
          </a:bodyPr>
          <a:lstStyle/>
          <a:p>
            <a:r>
              <a:rPr lang="en-US" sz="2800" dirty="0"/>
              <a:t>Update Evaluation Form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2414D74-66D2-4C65-A48E-39F723FB2B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1757272"/>
            <a:ext cx="3977648" cy="9872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Download the MMET Guide to the CME Activity Approval Process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4D7EF6E-37B1-4694-B769-3DDEC29D83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074338"/>
            <a:ext cx="3977648" cy="73169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Download the Physicians Claiming CME Spreadsheet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BF89FBA-20AC-4FD7-833B-ADA0EEFFCA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090779"/>
            <a:ext cx="4060819" cy="1021300"/>
          </a:xfrm>
        </p:spPr>
        <p:txBody>
          <a:bodyPr>
            <a:normAutofit/>
          </a:bodyPr>
          <a:lstStyle/>
          <a:p>
            <a:r>
              <a:rPr lang="en-US" sz="2400" dirty="0"/>
              <a:t>Add the CME Passport Mark to Brochures and Announcements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DBE169-BA91-4B17-9AF2-4BAD528B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C2EAA8-D3C6-403B-B439-F95C60D0B3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11295" cy="1567325"/>
          </a:xfrm>
        </p:spPr>
        <p:txBody>
          <a:bodyPr/>
          <a:lstStyle/>
          <a:p>
            <a:r>
              <a:rPr lang="en-US" sz="2400" dirty="0"/>
              <a:t>Begin making changes now to prepare for upcoming activities</a:t>
            </a:r>
          </a:p>
        </p:txBody>
      </p:sp>
      <p:pic>
        <p:nvPicPr>
          <p:cNvPr id="40" name="Picture Placeholder 39" descr="Clipboard outline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49916" y="617261"/>
            <a:ext cx="885235" cy="885235"/>
          </a:xfrm>
          <a:prstGeom prst="rect">
            <a:avLst/>
          </a:prstGeom>
        </p:spPr>
      </p:pic>
      <p:pic>
        <p:nvPicPr>
          <p:cNvPr id="41" name="Picture Placeholder 40" descr="Compass with solid fill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749917" y="1797894"/>
            <a:ext cx="885235" cy="885235"/>
          </a:xfrm>
          <a:prstGeom prst="rect">
            <a:avLst/>
          </a:prstGeom>
        </p:spPr>
      </p:pic>
      <p:pic>
        <p:nvPicPr>
          <p:cNvPr id="42" name="Picture Placeholder 41" descr="Table with solid fill"/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749917" y="2978353"/>
            <a:ext cx="885235" cy="885235"/>
          </a:xfrm>
          <a:prstGeom prst="rect">
            <a:avLst/>
          </a:prstGeom>
        </p:spPr>
      </p:pic>
      <p:pic>
        <p:nvPicPr>
          <p:cNvPr id="43" name="Picture Placeholder 42" descr="Megaphone with solid fill"/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749917" y="4158812"/>
            <a:ext cx="885235" cy="885235"/>
          </a:xfrm>
          <a:prstGeom prst="rect">
            <a:avLst/>
          </a:prstGeom>
        </p:spPr>
      </p:pic>
      <p:pic>
        <p:nvPicPr>
          <p:cNvPr id="2" name="Picture Placeholder 42" descr="Bank with solid fill">
            <a:extLst>
              <a:ext uri="{FF2B5EF4-FFF2-40B4-BE49-F238E27FC236}">
                <a16:creationId xmlns:a16="http://schemas.microsoft.com/office/drawing/2014/main" id="{79730D58-C080-A0A2-9475-D33A3DFB84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749917" y="5339271"/>
            <a:ext cx="885235" cy="88523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</p:pic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A3D5B1BA-EA59-F7EA-94E3-CA69C248C3B5}"/>
              </a:ext>
            </a:extLst>
          </p:cNvPr>
          <p:cNvSpPr txBox="1">
            <a:spLocks/>
          </p:cNvSpPr>
          <p:nvPr/>
        </p:nvSpPr>
        <p:spPr>
          <a:xfrm>
            <a:off x="7718323" y="5396826"/>
            <a:ext cx="3977648" cy="896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Encourage Physicians to Create a CME Passport Account</a:t>
            </a:r>
          </a:p>
        </p:txBody>
      </p:sp>
    </p:spTree>
    <p:extLst>
      <p:ext uri="{BB962C8B-B14F-4D97-AF65-F5344CB8AC3E}">
        <p14:creationId xmlns:p14="http://schemas.microsoft.com/office/powerpoint/2010/main" val="3084148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9F8381-60A4-8C53-0490-923A42B66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46241" cy="5885793"/>
          </a:xfrm>
          <a:prstGeom prst="rect">
            <a:avLst/>
          </a:prstGeom>
          <a:noFill/>
        </p:spPr>
      </p:pic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D4D4E20-249C-406C-BD90-01BEC4648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2391" y="477044"/>
            <a:ext cx="1953458" cy="1651856"/>
          </a:xfr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z="4000" noProof="0" dirty="0"/>
              <a:t>Check-In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92C11CD2-BF1E-4CC9-83F6-2C46282A58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46241" y="1659514"/>
            <a:ext cx="2445759" cy="4752601"/>
          </a:xfrm>
        </p:spPr>
        <p:txBody>
          <a:bodyPr anchor="ctr">
            <a:normAutofit/>
          </a:bodyPr>
          <a:lstStyle/>
          <a:p>
            <a:r>
              <a:rPr lang="en-US" sz="2000" dirty="0"/>
              <a:t>On the Scale of Lego Pain, How painful do you think the changes discussed today will be for you and your organization?</a:t>
            </a:r>
          </a:p>
          <a:p>
            <a:r>
              <a:rPr lang="en-US" sz="2000" dirty="0"/>
              <a:t>Enter Your Responses in the Poll.</a:t>
            </a:r>
          </a:p>
          <a:p>
            <a:r>
              <a:rPr lang="en-US" dirty="0"/>
              <a:t>​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E5969419-8F34-4DA7-AE42-353928399E8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11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9F8381-60A4-8C53-0490-923A42B66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9" y="0"/>
            <a:ext cx="5861536" cy="3429000"/>
          </a:xfrm>
          <a:prstGeom prst="rect">
            <a:avLst/>
          </a:prstGeom>
          <a:noFill/>
        </p:spPr>
      </p:pic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D4D4E20-249C-406C-BD90-01BEC4648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73179"/>
            <a:ext cx="6603125" cy="2188805"/>
          </a:xfr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/>
              <a:t>Check-In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92C11CD2-BF1E-4CC9-83F6-2C46282A58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19696" y="367863"/>
            <a:ext cx="4372303" cy="6353612"/>
          </a:xfrm>
        </p:spPr>
        <p:txBody>
          <a:bodyPr anchor="ctr">
            <a:noAutofit/>
          </a:bodyPr>
          <a:lstStyle/>
          <a:p>
            <a:r>
              <a:rPr lang="en-US" sz="2400" dirty="0"/>
              <a:t>What do you see as the greatest benefits to Learner Reporting?</a:t>
            </a:r>
          </a:p>
          <a:p>
            <a:endParaRPr lang="en-US" sz="2400" dirty="0"/>
          </a:p>
          <a:p>
            <a:r>
              <a:rPr lang="en-US" sz="2400" dirty="0"/>
              <a:t>What do you see as the major obstacles to implementing these changes?</a:t>
            </a:r>
          </a:p>
          <a:p>
            <a:endParaRPr lang="en-US" sz="2400" dirty="0"/>
          </a:p>
          <a:p>
            <a:r>
              <a:rPr lang="en-US" sz="2400" dirty="0"/>
              <a:t>What additional support do you think you might need to make these changes?</a:t>
            </a:r>
          </a:p>
          <a:p>
            <a:endParaRPr lang="en-US" sz="2400" dirty="0"/>
          </a:p>
          <a:p>
            <a:r>
              <a:rPr lang="en-US" sz="2400" dirty="0"/>
              <a:t>Enter Your Responses in the Whiteboard.</a:t>
            </a:r>
          </a:p>
          <a:p>
            <a:r>
              <a:rPr lang="en-US" dirty="0"/>
              <a:t>​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E5969419-8F34-4DA7-AE42-353928399E8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397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D1AD-D684-D2AC-D025-ABB78BC0A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2D8C9-7204-F159-E8C5-235092F75B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65400" y="4195470"/>
            <a:ext cx="7252504" cy="1353992"/>
          </a:xfrm>
        </p:spPr>
        <p:txBody>
          <a:bodyPr>
            <a:normAutofit fontScale="92500"/>
          </a:bodyPr>
          <a:lstStyle/>
          <a:p>
            <a:r>
              <a:rPr lang="en-US" dirty="0"/>
              <a:t>Contact </a:t>
            </a:r>
          </a:p>
          <a:p>
            <a:r>
              <a:rPr lang="en-US" dirty="0"/>
              <a:t>Elizabeth Ciccarelli, Director of Continuing Medical Education</a:t>
            </a:r>
          </a:p>
          <a:p>
            <a:r>
              <a:rPr lang="en-US" dirty="0"/>
              <a:t>Maine Medical Education Trust</a:t>
            </a:r>
          </a:p>
          <a:p>
            <a:r>
              <a:rPr lang="en-US" dirty="0"/>
              <a:t>eciccarelli@mainemed.com</a:t>
            </a:r>
          </a:p>
        </p:txBody>
      </p:sp>
    </p:spTree>
    <p:extLst>
      <p:ext uri="{BB962C8B-B14F-4D97-AF65-F5344CB8AC3E}">
        <p14:creationId xmlns:p14="http://schemas.microsoft.com/office/powerpoint/2010/main" val="6941835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2D8C9-7204-F159-E8C5-235092F75B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65400" y="4195470"/>
            <a:ext cx="7252504" cy="1353992"/>
          </a:xfrm>
        </p:spPr>
        <p:txBody>
          <a:bodyPr>
            <a:normAutofit fontScale="92500"/>
          </a:bodyPr>
          <a:lstStyle/>
          <a:p>
            <a:r>
              <a:rPr lang="en-US" dirty="0"/>
              <a:t>Contact </a:t>
            </a:r>
          </a:p>
          <a:p>
            <a:r>
              <a:rPr lang="en-US" dirty="0"/>
              <a:t>Elizabeth Ciccarelli, Director of Continuing Medical Education</a:t>
            </a:r>
          </a:p>
          <a:p>
            <a:r>
              <a:rPr lang="en-US" dirty="0"/>
              <a:t>Maine Medical Education Trust</a:t>
            </a:r>
          </a:p>
          <a:p>
            <a:r>
              <a:rPr lang="en-US" dirty="0"/>
              <a:t>eciccarelli@mainemed.com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7021A2-B911-4905-ED94-1C4F6A321E49}"/>
              </a:ext>
            </a:extLst>
          </p:cNvPr>
          <p:cNvSpPr txBox="1"/>
          <p:nvPr/>
        </p:nvSpPr>
        <p:spPr>
          <a:xfrm>
            <a:off x="2715490" y="2702865"/>
            <a:ext cx="6761019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chemeClr val="bg1"/>
                </a:solidFill>
                <a:latin typeface="+mj-lt"/>
              </a:rPr>
              <a:t>Next Upcoming Session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Issuing Certificates – Updates to the CME Process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– Monday, February 6</a:t>
            </a:r>
            <a:r>
              <a:rPr lang="en-US" sz="2400" baseline="30000" dirty="0">
                <a:solidFill>
                  <a:schemeClr val="bg1"/>
                </a:solidFill>
              </a:rPr>
              <a:t>th</a:t>
            </a:r>
            <a:r>
              <a:rPr lang="en-US" sz="2400" dirty="0">
                <a:solidFill>
                  <a:schemeClr val="bg1"/>
                </a:solidFill>
              </a:rPr>
              <a:t> at 10am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71B716-34BE-48B9-80A3-75A2A48B934B}"/>
              </a:ext>
            </a:extLst>
          </p:cNvPr>
          <p:cNvSpPr txBox="1"/>
          <p:nvPr/>
        </p:nvSpPr>
        <p:spPr>
          <a:xfrm>
            <a:off x="2715489" y="987067"/>
            <a:ext cx="6761019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chemeClr val="bg1"/>
                </a:solidFill>
                <a:latin typeface="+mj-lt"/>
              </a:rPr>
              <a:t>Office Hours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Mondays from 9-10am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Beginning Monday, January 23</a:t>
            </a:r>
            <a:r>
              <a:rPr lang="en-US" sz="2400" baseline="30000" dirty="0">
                <a:solidFill>
                  <a:schemeClr val="bg1"/>
                </a:solidFill>
              </a:rPr>
              <a:t>rd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Zoom Link to be Sent</a:t>
            </a:r>
          </a:p>
        </p:txBody>
      </p:sp>
    </p:spTree>
    <p:extLst>
      <p:ext uri="{BB962C8B-B14F-4D97-AF65-F5344CB8AC3E}">
        <p14:creationId xmlns:p14="http://schemas.microsoft.com/office/powerpoint/2010/main" val="186764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11BAC48-F4C4-46FB-96DC-423C381A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6" y="3727361"/>
            <a:ext cx="2657979" cy="1025525"/>
          </a:xfrm>
        </p:spPr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391FA66-BCDC-4C12-B812-A0DEE14539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74805" y="107694"/>
            <a:ext cx="4294206" cy="755650"/>
          </a:xfrm>
        </p:spPr>
        <p:txBody>
          <a:bodyPr>
            <a:normAutofit/>
          </a:bodyPr>
          <a:lstStyle/>
          <a:p>
            <a:r>
              <a:rPr lang="en-US" sz="2800" dirty="0"/>
              <a:t>Learner Reporting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ADE35233-6DEE-4B97-AFFB-06DE78443B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4806" y="747701"/>
            <a:ext cx="4294207" cy="75565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Updating the Evaluation Form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87271B6-523F-4DCD-A006-84BF4C0C7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74807" y="1509129"/>
            <a:ext cx="4294206" cy="75565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Physicians Claiming CME Spreadsheet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F23411C8-1DB7-46A1-A6DC-41EACD30ED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74806" y="4121480"/>
            <a:ext cx="4294206" cy="75565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Removing the Activity Monitoring Form Requirement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B21F6A-5FD9-417C-9575-4DBC3185FD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74807" y="2389019"/>
            <a:ext cx="4294206" cy="755650"/>
          </a:xfrm>
        </p:spPr>
        <p:txBody>
          <a:bodyPr>
            <a:noAutofit/>
          </a:bodyPr>
          <a:lstStyle/>
          <a:p>
            <a:r>
              <a:rPr lang="en-US" sz="2800" dirty="0"/>
              <a:t>CME Passport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321041" y="1696333"/>
            <a:ext cx="3404340" cy="5232400"/>
          </a:xfrm>
        </p:spPr>
      </p:pic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42C82A39-25BE-8D24-72F6-AE24DF6242EC}"/>
              </a:ext>
            </a:extLst>
          </p:cNvPr>
          <p:cNvSpPr txBox="1">
            <a:spLocks/>
          </p:cNvSpPr>
          <p:nvPr/>
        </p:nvSpPr>
        <p:spPr>
          <a:xfrm>
            <a:off x="4174805" y="5186648"/>
            <a:ext cx="4294206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MMET Guide to the CME Activity Approval Process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CB634649-CDED-BCD8-FA94-E7A68A6259AC}"/>
              </a:ext>
            </a:extLst>
          </p:cNvPr>
          <p:cNvSpPr txBox="1">
            <a:spLocks/>
          </p:cNvSpPr>
          <p:nvPr/>
        </p:nvSpPr>
        <p:spPr>
          <a:xfrm>
            <a:off x="4174807" y="3140389"/>
            <a:ext cx="4294206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Reporting Government Grant Money</a:t>
            </a:r>
          </a:p>
        </p:txBody>
      </p:sp>
    </p:spTree>
    <p:extLst>
      <p:ext uri="{BB962C8B-B14F-4D97-AF65-F5344CB8AC3E}">
        <p14:creationId xmlns:p14="http://schemas.microsoft.com/office/powerpoint/2010/main" val="2130115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7946A2-8DCE-4047-9CAE-38128B4BAF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923310"/>
            <a:ext cx="12192000" cy="3934690"/>
          </a:xfrm>
        </p:spPr>
        <p:txBody>
          <a:bodyPr/>
          <a:lstStyle/>
          <a:p>
            <a:pPr defTabSz="993775"/>
            <a:r>
              <a:rPr lang="en-US" sz="2000" dirty="0"/>
              <a:t>PARS – Program and Activity Reporting System</a:t>
            </a:r>
          </a:p>
          <a:p>
            <a:pPr defTabSz="993775"/>
            <a:r>
              <a:rPr lang="en-US" sz="2000" dirty="0"/>
              <a:t>CME Credits earned by physicians can be directly reported into PARS.</a:t>
            </a:r>
          </a:p>
          <a:p>
            <a:pPr defTabSz="993775">
              <a:tabLst>
                <a:tab pos="4806950" algn="l"/>
              </a:tabLst>
            </a:pPr>
            <a:r>
              <a:rPr lang="en-US" sz="2000" dirty="0"/>
              <a:t>The Maine Board of Licensure in Medicine and the Board of Osteopathic Licensure are 2 of 9 state boards that have agreed to use this reporting system for obtaining CME Credit data for individual physicians’ licensing requirements.</a:t>
            </a:r>
          </a:p>
          <a:p>
            <a:pPr defTabSz="993775"/>
            <a:r>
              <a:rPr lang="en-US" sz="2000" dirty="0"/>
              <a:t>MMET needs to report learners in the PARS system so that Maine Boards can access accurate physician credit information.</a:t>
            </a:r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053" y="1586031"/>
            <a:ext cx="6435524" cy="1325563"/>
          </a:xfrm>
        </p:spPr>
        <p:txBody>
          <a:bodyPr/>
          <a:lstStyle/>
          <a:p>
            <a:r>
              <a:rPr lang="en-US" dirty="0"/>
              <a:t>Learner Reporting</a:t>
            </a:r>
          </a:p>
        </p:txBody>
      </p:sp>
      <p:pic>
        <p:nvPicPr>
          <p:cNvPr id="7" name="Picture Placeholder 6" title="Decorative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836" y="1"/>
            <a:ext cx="3523423" cy="2911593"/>
          </a:xfrm>
        </p:spPr>
      </p:pic>
      <p:pic>
        <p:nvPicPr>
          <p:cNvPr id="9" name="Picture Placeholder 8" title="Decorative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9917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title="Decorative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" r="53"/>
          <a:stretch/>
        </p:blipFill>
        <p:spPr>
          <a:xfrm>
            <a:off x="4745620" y="3428990"/>
            <a:ext cx="7446380" cy="3429009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4A0257C-3D98-4E46-86D3-1B752C837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Benefits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7FC37E-9058-4ED1-8333-F003F720C9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12327" y="298113"/>
            <a:ext cx="6121722" cy="382749"/>
          </a:xfrm>
        </p:spPr>
        <p:txBody>
          <a:bodyPr>
            <a:noAutofit/>
          </a:bodyPr>
          <a:lstStyle/>
          <a:p>
            <a:r>
              <a:rPr lang="en-US" sz="2800" dirty="0"/>
              <a:t>Reduces Paperwork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B1292A-975D-418D-86AF-8C3CD2A23A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12327" y="680862"/>
            <a:ext cx="6719455" cy="2748128"/>
          </a:xfrm>
        </p:spPr>
        <p:txBody>
          <a:bodyPr>
            <a:noAutofit/>
          </a:bodyPr>
          <a:lstStyle/>
          <a:p>
            <a:r>
              <a:rPr lang="en-US" sz="2300" dirty="0"/>
              <a:t>Physicians will not need to gather their CME certificates – Boards are able to access all credit information entered for individual learners</a:t>
            </a:r>
          </a:p>
          <a:p>
            <a:r>
              <a:rPr lang="en-US" sz="2300" dirty="0"/>
              <a:t>Physicians can access a CME transcript from activities entered</a:t>
            </a:r>
          </a:p>
          <a:p>
            <a:r>
              <a:rPr lang="en-US" sz="2300" dirty="0"/>
              <a:t>Eventually, planners will not need to issue certificates to physicians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02920" y="3737092"/>
            <a:ext cx="3420898" cy="2938028"/>
          </a:xfrm>
        </p:spPr>
        <p:txBody>
          <a:bodyPr>
            <a:noAutofit/>
          </a:bodyPr>
          <a:lstStyle/>
          <a:p>
            <a:r>
              <a:rPr lang="en-US" sz="2400" dirty="0"/>
              <a:t>A central online CME Credit recording system can help physicians keep track of their earned credits and reduce the time physicians spend on keeping track of their credits and certificates.</a:t>
            </a:r>
          </a:p>
        </p:txBody>
      </p:sp>
    </p:spTree>
    <p:extLst>
      <p:ext uri="{BB962C8B-B14F-4D97-AF65-F5344CB8AC3E}">
        <p14:creationId xmlns:p14="http://schemas.microsoft.com/office/powerpoint/2010/main" val="268795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F0240E2-270B-47F4-97C1-065A42CC2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for Joint Providers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6A574E0-4F1C-4569-ABD3-9707A8CD18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52988" y="2228193"/>
            <a:ext cx="3686025" cy="774087"/>
          </a:xfrm>
        </p:spPr>
        <p:txBody>
          <a:bodyPr>
            <a:normAutofit/>
          </a:bodyPr>
          <a:lstStyle/>
          <a:p>
            <a:r>
              <a:rPr lang="en-US" sz="1800" dirty="0"/>
              <a:t>For MMET to report physician credit, joint providers must: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52924E-B022-4FF4-B161-31F5531EC8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69080" y="3180956"/>
            <a:ext cx="4053840" cy="3044825"/>
          </a:xfrm>
        </p:spPr>
        <p:txBody>
          <a:bodyPr>
            <a:normAutofit/>
          </a:bodyPr>
          <a:lstStyle/>
          <a:p>
            <a:r>
              <a:rPr lang="en-US" sz="2400" b="1" dirty="0"/>
              <a:t>Update evaluation form to collect additional information from physicians</a:t>
            </a:r>
          </a:p>
          <a:p>
            <a:r>
              <a:rPr lang="en-US" sz="2000" dirty="0"/>
              <a:t>Prepare and submit a Spreadsheet for Learners Claiming CME</a:t>
            </a:r>
          </a:p>
        </p:txBody>
      </p:sp>
      <p:pic>
        <p:nvPicPr>
          <p:cNvPr id="19" name="Picture Placeholder 18" title="Decorative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5" title="Decorative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5941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FCC6D1-213C-4A86-A2D0-742E15438C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Birthdate (MM/DD)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2414D74-66D2-4C65-A48E-39F723FB2B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License ID Number (DO or MD) and State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4D7EF6E-37B1-4694-B769-3DDEC29D83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Number of Credits Claimed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BF89FBA-20AC-4FD7-833B-ADA0EEFFCA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Agreement to have credits reported on their behalf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DBE169-BA91-4B17-9AF2-4BAD528B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the Evaluation Form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C2EAA8-D3C6-403B-B439-F95C60D0B3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5142186" cy="3248980"/>
          </a:xfrm>
        </p:spPr>
        <p:txBody>
          <a:bodyPr/>
          <a:lstStyle/>
          <a:p>
            <a:r>
              <a:rPr lang="en-US" sz="2400" dirty="0"/>
              <a:t>Whether digital or on paper, the evaluation form will need to ask for additional information from physicians.</a:t>
            </a:r>
          </a:p>
          <a:p>
            <a:endParaRPr lang="en-US" sz="2400" dirty="0"/>
          </a:p>
          <a:p>
            <a:r>
              <a:rPr lang="en-US" sz="2400" dirty="0"/>
              <a:t>Please note that this information is only required for those physicians (MD/DOs) wishing to have CME Credits reported on their behalf.</a:t>
            </a:r>
          </a:p>
        </p:txBody>
      </p:sp>
      <p:pic>
        <p:nvPicPr>
          <p:cNvPr id="40" name="Picture Placeholder 39" descr="Party hat outline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49917" y="1002146"/>
            <a:ext cx="885235" cy="885235"/>
          </a:xfrm>
          <a:prstGeom prst="rect">
            <a:avLst/>
          </a:prstGeom>
        </p:spPr>
      </p:pic>
      <p:pic>
        <p:nvPicPr>
          <p:cNvPr id="41" name="Picture Placeholder 40" descr="Stethoscope with solid fill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749917" y="2291505"/>
            <a:ext cx="885235" cy="885235"/>
          </a:xfrm>
          <a:prstGeom prst="rect">
            <a:avLst/>
          </a:prstGeom>
        </p:spPr>
      </p:pic>
      <p:pic>
        <p:nvPicPr>
          <p:cNvPr id="42" name="Picture Placeholder 41" descr="Ribbon with solid fill"/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749917" y="3580864"/>
            <a:ext cx="885235" cy="885235"/>
          </a:xfrm>
          <a:prstGeom prst="rect">
            <a:avLst/>
          </a:prstGeom>
        </p:spPr>
      </p:pic>
      <p:pic>
        <p:nvPicPr>
          <p:cNvPr id="43" name="Picture Placeholder 42" descr="Document with solid fill"/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749917" y="4870223"/>
            <a:ext cx="885235" cy="88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07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7946A2-8DCE-4047-9CAE-38128B4BAF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081048"/>
            <a:ext cx="12192000" cy="47769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589" y="447746"/>
            <a:ext cx="6957536" cy="1325563"/>
          </a:xfrm>
        </p:spPr>
        <p:txBody>
          <a:bodyPr/>
          <a:lstStyle/>
          <a:p>
            <a:r>
              <a:rPr lang="en-US" dirty="0"/>
              <a:t>Updating the Evaluation Form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E02920-9A06-BC1D-2C3B-ED29FA096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56" y="2193043"/>
            <a:ext cx="11270688" cy="42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14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6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954F72"/>
      </a:accent1>
      <a:accent2>
        <a:srgbClr val="0F3955"/>
      </a:accent2>
      <a:accent3>
        <a:srgbClr val="BBC3CD"/>
      </a:accent3>
      <a:accent4>
        <a:srgbClr val="484848"/>
      </a:accent4>
      <a:accent5>
        <a:srgbClr val="1F1F26"/>
      </a:accent5>
      <a:accent6>
        <a:srgbClr val="F2CAA2"/>
      </a:accent6>
      <a:hlink>
        <a:srgbClr val="00194C"/>
      </a:hlink>
      <a:folHlink>
        <a:srgbClr val="954F72"/>
      </a:folHlink>
    </a:clrScheme>
    <a:fontScheme name="MSFT template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ICK TO ADD TITLE" id="{634D9E51-4949-4732-B929-C29E3E42414E}" vid="{5842DBD6-7D6C-4C1A-8AA9-69FB39037E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bold sophisticated presentation</Template>
  <TotalTime>14957</TotalTime>
  <Words>1651</Words>
  <Application>Microsoft Office PowerPoint</Application>
  <PresentationFormat>Widescreen</PresentationFormat>
  <Paragraphs>195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Constantia</vt:lpstr>
      <vt:lpstr>Corbel</vt:lpstr>
      <vt:lpstr>Helvetica Light</vt:lpstr>
      <vt:lpstr>Raleway</vt:lpstr>
      <vt:lpstr>Office Theme</vt:lpstr>
      <vt:lpstr>UPDATES TO THE CME ACTIVITY REQUIREMENTS</vt:lpstr>
      <vt:lpstr>Happy New Year!</vt:lpstr>
      <vt:lpstr>Happy New Year!</vt:lpstr>
      <vt:lpstr>Agenda </vt:lpstr>
      <vt:lpstr>Learner Reporting</vt:lpstr>
      <vt:lpstr>Benefits</vt:lpstr>
      <vt:lpstr>Changes for Joint Providers</vt:lpstr>
      <vt:lpstr>Updating the Evaluation Form</vt:lpstr>
      <vt:lpstr>Updating the Evaluation Form</vt:lpstr>
      <vt:lpstr>Changes for Joint Providers</vt:lpstr>
      <vt:lpstr>Physicians Claiming CME Spreadsheet</vt:lpstr>
      <vt:lpstr>Physicians Claiming CME Spreadsheet</vt:lpstr>
      <vt:lpstr>Physicians Claiming CME Spreadsheet</vt:lpstr>
      <vt:lpstr>Physicians Claiming CME Spreadsheet</vt:lpstr>
      <vt:lpstr>Physicians Claiming CME Spreadsheet</vt:lpstr>
      <vt:lpstr>Implementing Changes</vt:lpstr>
      <vt:lpstr>Agenda </vt:lpstr>
      <vt:lpstr>PowerPoint Presentation</vt:lpstr>
      <vt:lpstr>What is CME Passport?</vt:lpstr>
      <vt:lpstr>Benefits of Using CME Passport</vt:lpstr>
      <vt:lpstr>Benefits of Using CME Passport</vt:lpstr>
      <vt:lpstr>Benefits of Using CME Passport</vt:lpstr>
      <vt:lpstr>Benefits of Using CME Passport</vt:lpstr>
      <vt:lpstr>Benefits of Using CME Passport</vt:lpstr>
      <vt:lpstr>Informing Learners of Using CME Passport</vt:lpstr>
      <vt:lpstr>Informing Learners of Using CME Passport</vt:lpstr>
      <vt:lpstr>Agenda </vt:lpstr>
      <vt:lpstr>Reporting Government Grant Money</vt:lpstr>
      <vt:lpstr>The Activity Monitoring Form is No Longer Required</vt:lpstr>
      <vt:lpstr>Agenda </vt:lpstr>
      <vt:lpstr>MMET Guide to the CME Activity Approval Process</vt:lpstr>
      <vt:lpstr>Next Steps</vt:lpstr>
      <vt:lpstr>Check-In</vt:lpstr>
      <vt:lpstr>Check-In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UPDATES TO THE CME ACTIVITY REQUIREMENTS</dc:title>
  <dc:creator>Elizabeth Ciccarelli</dc:creator>
  <cp:lastModifiedBy>Elizabeth Ciccarelli</cp:lastModifiedBy>
  <cp:revision>1</cp:revision>
  <dcterms:created xsi:type="dcterms:W3CDTF">2022-12-12T13:23:43Z</dcterms:created>
  <dcterms:modified xsi:type="dcterms:W3CDTF">2023-01-12T13:34:09Z</dcterms:modified>
</cp:coreProperties>
</file>